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как художественный приём в рассказе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ярче увидеть героя и события, запомнить текст и понять авторский замысел.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«Сравнение» на уроке литературы
</a:t>
            </a:r>
            <a:endParaRPr lang="en-US" sz="1996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— это сопоставление одного предмета или человека с другим по общему признаку. На уроке вы научитесь узнавать его в тексте и разбирать, как оно работает в описаниях героя, поступков, речи, настроения, природы и быта.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сравнение в тексте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сравнение строится с помощью слов-сигналов: как, словно, будто, точно, как будто. Эти подсказки сразу направляют взгляд читателя на два образа.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сближают незнакомое с привычным: автор помогает представить то, что трудно увидеть в прямом смысле. Образ становится наглядным и точным.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передаёт самые разные признаки — цвет, форму, движение, звук, характер и настроение. Например: «блестит как зеркало», «летит как стрела», «молчит как камень».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легче всего узнаётся по словам-сигналам, поэтому его удобно анализировать уже в 5 классе.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средствам художественной выразительности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сопоставляет два предмета, эпитет уточняет признак, а метафора переносит смысл без прямых слов-сигналов.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Сравнение, эпитет и метафора: в чём разница
</a:t>
            </a:r>
            <a:endParaRPr lang="en-US" sz="225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раскрывает характер персонажа через внешний вид, движения, поведение и речь. Когда автор подбирает образ, читатель быстрее понимает, что именно делает героя таким.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сравнение часто связывается с конкретными деталями: позой, выражением лица, жестами, одеждой или походкой. Благодаря этому характеристика выглядит живее и становится более точной.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сравнение помогает понять героя
</a:t>
            </a:r>
            <a:endParaRPr lang="en-US" sz="2762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функций, отражённых в содержании урока; точные проценты не указаны, доли представлены как наглядная модель.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автор использует сравнение в рассказе
</a:t>
            </a:r>
            <a:endParaRPr lang="en-US" sz="224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сравнение имеет там, где нужно быстро «нарисовать» впечатление: внешность героя и ключевой образ эпизода.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сравнение чаще всего служит созданию ярких картин и раскрытию личности персонажа, а юмор встречается реже, но тоже возможен.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75618"/>
            <a:ext cx="481766" cy="4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97030"/>
            <a:ext cx="481766" cy="38541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 описании природы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воздух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как молоко делает картину мягкой и приглушённой. Так автор передаёт тишину и «сонное» ожидание, а читатель чувствует настроение сцены сразу, даже без долгих объяснений.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отражение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река сравнивается с зеркалом, внимание сосредоточивается на блеске и точности отражений. Это помогает передать спокойствие или, наоборот, настороженность перед событием.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как тяжесть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«тучи будто тяжёлые мешки» делает погоду ощутимой. Образ усиливает чувство давления, тревоги и ожидания перемен, связывая природу с переживаниями героя.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сцены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Пейзажные сравнения подсказывают, что чувствует герой: радость, грусть, тревогу или ожидание. Природа становится «сообщницей» смысла, а не просто фоном.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сравнение в рассказе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анализа текста по словам-сигналам и общему признаку.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короткий образ помогает читателю мгновенно представить сцену и почувствовать её настроение.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принципы анализа художественного текста (обобщённое объяснение без точной статистики).
</a:t>
            </a:r>
            <a:endParaRPr lang="en-US" sz="1138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работает как быстрый «ключ»: оно опирается на знакомые образы и вызывает понятный эмоциональный отклик.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характер и привычки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героев сравнения помогают показать возраст, характер и привычки. Ребёнок чаще говорит просто и образно, а взрослый — более сдержанно и точно. По способу говорить заметны различия в мышлении персонажей.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диалоге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сравнения могут передавать удивление, раздражение, радость или страх. Когда персонажи произносят их вместе с жестами и мимикой, связь между словами и настроением становится особенно очевидной.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в речи персонажей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Учебно-методическое обобщение по распространённым словам-сигналам в школьных текстах (условная шкала, без привязки к конкретному произведению).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помогают узнать сравнение
</a:t>
            </a:r>
            <a:endParaRPr lang="en-US" sz="199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ищите не только слово «как», но и варианты-сигналы. Оборот с ними почти всегда строится на сопоставлении и помогает быстро увидеть образ.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слово-сигнал, тем легче распознать сравнение. Чаще встречается «как», реже — «как будто» и «точно», но они тоже дают устойчивые маркеры.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сравнение помогает представить сцену сразу: оно точное, конкретное и образное. Например, «снежинки как искры» связывает малый размер и блеск с видимым движением.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Неудачное сравнение часто слишком общее и привычное, поэтому впечатление слабое. Фразы вроде «красивый как картинка» не называют конкретный признак и звучат шаблонно.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сравнение подходит к ситуации и «держится» за один признак: цвет, форму, скорость, звук или настроение. Тогда образ не кажется случайным и усиливает авторскую мысль.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читатель может объяснить, что именно сравнили, значит сравнение работает. Неясность признака и несоответствие ситуации — первые признаки того, что оборот лучше заменить или уточнить.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и неудачные сравнения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556" y="1518350"/>
            <a:ext cx="4720138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уместно в любой части текста: от описания персонажа до передачи настроения. Главное — общий признак и соответствие ситуации.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примеры из школьной практики анализа сравнений (без указания конкретного автора).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сравнения по разным темам рассказа
</a:t>
            </a:r>
            <a:endParaRPr lang="en-US" sz="2177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фрагменте рассказа сравнение выполняет свою задачу: добавляет точность, делает образ зримым и помогает понять чувства героя.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 портрете персонажа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которые «говорят»
</a:t>
            </a:r>
            <a:pPr algn="l" indent="0" marL="0">
              <a:lnSpc>
                <a:spcPct val="90000"/>
              </a:lnSpc>
              <a:buNone/>
            </a:pPr>
            <a:r>
              <a:rPr lang="en-US" sz="41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как угольки сразу настраивают на внимательность: они тёмные и заметные. Подобный образ помогает почувствовать характер героя — искренний, настороженный или живой — ещё до поступков.
</a:t>
            </a:r>
            <a:endParaRPr lang="en-US" sz="1232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в жестах и руках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как ветки передают не силу, а истончённость и напряжение. Описывая походку или хват, автор делает портрет зрительным: читатель как будто видит, как герой держится из последних сил.
</a:t>
            </a:r>
            <a:endParaRPr lang="en-US" sz="124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Щёки и лицо: доброта или суровость
</a:t>
            </a:r>
            <a:pPr algn="l" indent="0" marL="0">
              <a:lnSpc>
                <a:spcPct val="90000"/>
              </a:lnSpc>
              <a:buNone/>
            </a:pPr>
            <a:r>
              <a:rPr lang="en-US" sz="38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Щёки как яблоки часто связывают с румянцем и здоровьем, а лицо белое как мел — с переживанием и тревогой. Такие сравнения быстро подсказывают эмоциональное состояние героя.
</a:t>
            </a:r>
            <a:endParaRPr lang="en-US" sz="115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 портрете персонажа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Учебно-методическая модель качеств сравнения (условные баллы для наглядного сравнения показателей).
</a:t>
            </a:r>
            <a:endParaRPr lang="en-US" sz="817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сравнение в рассказе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образ связан с конкретной деталью и читателю легко его представить, сравнение быстрее «включается» в воображении и лучше работает в коротком тексте.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качества — зримость и запоминаемость: они обеспечивают наглядную картину. Остальные показатели поддерживают понимание и эмоциональный отклик.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 авторский стиль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ориентиры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писатель чаще строит сравнения на природе: свет, погода, растения. Повторяющиеся образы создают ощущение «своего мира» и помогают узнать автора по знакомым картинам.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предметы и детали
</a:t>
            </a:r>
            <a:pPr algn="l" indent="0" marL="0">
              <a:lnSpc>
                <a:spcPct val="90000"/>
              </a:lnSpc>
              <a:buNone/>
            </a:pPr>
            <a:r>
              <a:rPr lang="en-US" sz="46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автор нередко сравнивает с предметами быта: посуда, ткань, инструменты. Такие сопоставления делают речь практичной и сближают героя с повседневной жизнью читателя.
</a:t>
            </a:r>
            <a:endParaRPr lang="en-US" sz="1383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повадки
</a:t>
            </a:r>
            <a:pPr algn="l" indent="0" marL="0">
              <a:lnSpc>
                <a:spcPct val="90000"/>
              </a:lnSpc>
              <a:buNone/>
            </a:pPr>
            <a:r>
              <a:rPr lang="en-US" sz="4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с животными обычно передают характер и поведение: осторожность, резкость, упрямство. Когда такие образы повторяются, стиль становится узнаваемым и «живым».
</a:t>
            </a:r>
            <a:endParaRPr lang="en-US" sz="1412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круг образов
</a:t>
            </a:r>
            <a:pPr algn="l" indent="0" marL="0">
              <a:lnSpc>
                <a:spcPct val="90000"/>
              </a:lnSpc>
              <a:buNone/>
            </a:pPr>
            <a:r>
              <a:rPr lang="en-US" sz="4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не любые сравнения, а те, которые лучше выражают мысль. Повторяемые формулы и любимые признаки складываются в индивидуальный почерк повествования.
</a:t>
            </a:r>
            <a:endParaRPr lang="en-US" sz="1494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сравнение помогает раскрыть тему рассказа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логика связи «тема → образ → чувство → смысл» в школьном анализе текста.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анализе сравнения
</a:t>
            </a:r>
            <a:endParaRPr lang="en-US" sz="2477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сравнение с метафорой. В сравнении есть сопоставление с общим признаком, а в метафоре связь чаще скрыта и не строится через прямые слова-сигналы.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не находить общий признак между двумя образами. Без него сравнение превращается в «просто картинку», а анализ не отвечает на вопрос, что именно хотел подчеркнуть автор.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пересказывать фразу, не называя её роли. Для точного анализа нужно определить: что сравнили, по какому признаку и какое впечатление создаёт этот оборот.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типовой структуре рассказа (ориентир для анализа, без привязки к частотности конкретных текстов).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сравнение особенно важно в рассказе
</a:t>
            </a:r>
            <a:endParaRPr lang="en-US" sz="245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переломные моменты сравнения работают особенно заметно: они добавляют напряжение или, наоборот, подводят к спокойному итоговому состоянию.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чаще приходится на кульминацию: образ помогает почувствовать пик событий. В начале и завязке сравнение задаёт ориентиры для понимания.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роль сравнения в рассказе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делает рассказ образным, понятным и эмоциональным. Оно помогает увидеть героя, природу и предметы, передаёт настроение и делает авторскую мысль точнее. Для анализа важны слова-сигналы и общий признак.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2026-05-13T01:09:59Z</dcterms:created>
  <dcterms:modified xsi:type="dcterms:W3CDTF">2026-05-13T01:09:59Z</dcterms:modified>
</cp:coreProperties>
</file>