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поле: основные свойства и значение в природе и технике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связывает магниты, токи и движение зарядов — от компаса до томографа.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наблюдений магнитита до опытов Эрстеда, Ампера, Фарадея и Максвелла: магнитизм помогает объяснить компас, электродвигатель и генератор. В 10 классе эта тема соединяет электричество, движение заряженных частиц, строение вещества и природные явления.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магнитное поле важно в курсе естествознания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магниты создают магнитное поле благодаря упорядоченному расположению магнитных моментов в веществе. Именно поэтому у магнита появляются полюса и сохраняется действие на расстоянии.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ток в проводнике также порождает магнитное поле вокруг себя. Чем больше сила тока, тем интенсивнее поле и тем сильнее его влияние на соседние участки и приборы.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Переменное электрическое поле связано с возникновением магнитного поля: вместе они образуют электромагнитные явления. Такая взаимосвязь лежит в основе работы многих источников и распространения электромагнитных волн.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магнитного поля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магнитное поле встречается чаще всего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магнитные эффекты как физическое явление и их «заметность» в устройствах: в технике часто используют именно электромагниты и токи.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показывает приоритет электромагнитных решений: когда управление требует изменения поля, технику проще строить на токах и катушках.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относительные доли для учебной наглядности (без привязки к измерениям).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магнитного поля и их изображение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линии магнитного поля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магнитного поля замкнуты и не пересекаются. Они задают направление действия поля: снаружи магнита линии идут от северного полюса к южному, а внутри — наоборот.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линии на 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используют стальные опилки: они выстраиваются вдоль линий вокруг полосового магнита. Аналогично рисуют схему для прямого проводника с током, где направление определяется взаимным расположением тока и поля.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определяют направление магнитного поля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правила правой руки для проводника и катушки, а также правило левой руки для силы.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индукция B измеряется в теслах (Тл) и показывает, насколько поле способно действовать на токи и заряды. Часто также используют H для описания связи с веществом.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Тл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система единиц (СИ), определения единиц измерения.
</a:t>
            </a:r>
            <a:endParaRPr lang="en-US" sz="684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единицах удобно сравнивать «жёсткость» магнитного воздействия разных источников.
</a:t>
            </a:r>
            <a:endParaRPr lang="en-US" sz="21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 магнитной индукции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дают масштаб: поля на практике могут отличаться на порядки по сравнению с земным.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требования к точности и «мощности» воздействия (особенно в медицине и исследованиях), тем больше обычно выбирают магнитную индукцию.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физике; справочные значения для образовательного уровня.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магнитов и проводников с током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Одноимённые полюса магнитов отталкиваются, а разноимённые — притягиваются. Это демонстрирует, что поле оказывает направленное влияние на магнитные объекты на расстоянии.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 с током в магнитном поле испытывает силу Ампера. Направление силы перпендикулярно одновременно направлению тока и линиям магнитного поля.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на основе силы Ампера работают электродвигатели и измерительные приборы с подвижными элементами. Такое взаимодействие переводит электрический сигнал в механическое действие.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о магнитном поле Земли — и зачем оно нам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Компасы и «скрытая»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Земли ведёт себя как поле гигантского стержневого магнита. Поэтому компас устанавливается вдоль линий поля и помогает ориентироваться даже без видимых ориентиров. Направление со временем меняется из‑за движения магнитных полюсов.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Магнитосфера: защита от заряженных частиц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Возникающая вокруг Земли область, называемая магнитосферой, частично отклоняет и сдерживает заряженные частицы солнечного ветра. Благодаря этому уменьшается воздействие космической радиации на верхние слои атмосферы. Магнитные полюса не совпадают с географическими и постепенно смещаются.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сила магнитного поля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магнитного действия связано не только с «мощностью» источника, но и с геометрией: стержень, катушка и проводник формируют поле по-разному.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закономерность: ближе к источнику и при более «собранной» конструкции поле сильнее и эффективнее направлено.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для учебной визуализации (качественные соотношения), 2026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свойства веществ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магнитным свойствам вещества условно делят на ферромагнетики, парамагнетики и диамагнетики: у каждого типа ответ на внешнее поле имеет разный знак и величину.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Ферромагнетики (железо, никель, кобальт) способны сильно намагничиваться: их внутренние магнитные моменты в доменах могут выстраиваться под действием поля.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Парамагнетики слабо притягиваются к магнитному полю из‑за того, что магнитные моменты лишь частично ориентируются и в целом остаются более «хаотичными».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Диамагнетики, напротив, слабо выталкиваются из поля: наводимые эффекты стремятся ослабить внешнее магнитное воздействие, поэтому реакция имеет противоположный характер.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ферромагнетик становится магнитом и как теряет намагниченность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процессов в ферромагнитных телах: домены, воздействие поля, сохранение и разрушение упорядоченности.
</a:t>
            </a:r>
            <a:endParaRPr lang="en-US" sz="10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9" y="2378058"/>
            <a:ext cx="118913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69" y="3289748"/>
            <a:ext cx="118913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781" y="4201430"/>
            <a:ext cx="152888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Электромагнитная индукция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Индукционный ток появляется при изменении потока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через замкнутый контур меняется магнитный поток, в проводнике возникает индукционный ток. Это превращение изменения магнитного воздействия в электрический эффект лежит в основе многих устройств.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Ленца: ток противодействует причине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индукционного тока выбирается так, чтобы он препятствовал изменению магнитного потока. Поэтому реакция контура «сдерживает» то, что вызвало ток, согласуясь с законом сохранения энергии.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Генераторы электрического тока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генераторах механическое движение и изменение магнитного потока в обмотках создают непрерывный индукционный ток. Именно так электрическая энергия получает питание для освещения, связи и работы приборов.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Трансформаторы, индукционные плиты и зарядка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Трансформаторы передают энергию между цепями через изменение магнитного потока, а индукционные устройства нагревают без прямого контакта. Беспроводная зарядка использует ту же идею индукции.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магнитного поля в технике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практических устройствах магнитное поле используют не «само по себе», а как средство преобразования энергии: электрическая → механическая, и наоборот.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отражает приоритет энергетического применения: оно обеспечивает массовое использование в быту и промышленности.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физики и справочным материалам; без привязки к точной статистике, 2026
</a:t>
            </a:r>
            <a:endParaRPr lang="en-US" sz="7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в медицине и биологии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 магнитное поле Земли участвует в навигации: птицы и морские черепахи ориентируются по нему. Это показывает, что магнитные явления могут быть частью биологических механизмов поведения.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МРТ сильное магнитное поле и радиоволны помогают получить сигналы от атомов водорода в тканях. Метод дает изображения внутренних органов без ионизирующего излучения, что важно для повторных обследований.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615" y="1376250"/>
            <a:ext cx="4729621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работе с сильными магнитными полями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суммирует ключевые риски: притяжение металлических предметов, возможные сбои электроники, повышенные требования к кардиостимуляторам и воздействие быстрых изменений поля.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определяется силой поля и его изменением во времени; при подготовке к работе нужно учитывать и оборудование, и медицинские устройства.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физике и технике безопасности при работе с магнитными установками (обобщение), 2026
</a:t>
            </a:r>
            <a:endParaRPr lang="en-US" sz="7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5307"/>
            <a:ext cx="194400" cy="222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опыты, подтверждающие свойства магнитного поля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Опилки вокруг магнита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опилки выстраиваются вдоль линий магнитного поля. Так наглядно видно форму поля и различие между полюсами и областями вокруг магнита.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как «стрелка навигации»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ориентируется вдоль магнитных линий и помогает определить, где расположен северный и южный полюс магнита. Это демонстрирует направленность поля.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Катушка с током ведет себя как магнит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замкнуть электрическую цепь и пропустить ток через катушку, она приобретает магнитные свойства. Поле появляется благодаря связи магнетизма с током.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поля при росте витков и тока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витков и силы тока делает магнитное действие более заметным. Опыт показывает, что параметры источника напрямую влияют на интенсивность поля.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в современной науке и технологиях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магнитных материалов и сверхпроводников позволяют улучшать хранение информации и повышать эффективность передачи энергии. Это особенно важно в системах, где требуется устойчивое и управляемое поле.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Сверхпроводящие магниты применяются в МРТ и научных установках, включая ускорители частиц: их особенность — получение очень сильных полей при определенных условиях работы.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магнитных технологий связано с уменьшением потерь, ростом точности измерений и повышением энергоэффективности. В результате магнетизм становится опорой для новых приборов диагностики и эксперимента.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магнитное поле как важное явление природы и основы техники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объединяет электричество, движение и свойства вещества в единую систему физических закономерностей. Понимание магнитной индукции, направления линий и взаимодействия с токами объясняет компас, двигатели, генераторы, трансформаторы, магнитосферу и медицинские технологии.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2026-05-14T07:22:32Z</dcterms:created>
  <dcterms:modified xsi:type="dcterms:W3CDTF">2026-05-14T07:22:32Z</dcterms:modified>
</cp:coreProperties>
</file>