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мифы о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советы и мифы: как не запутаться в теме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уметь проверять советы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соцсетях легко встретить советы про еду, сон, спорт и лечение. Не каждый уверенный тон означает правду: важно уметь проверять информацию спокойно и без паники.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случай может подсказать идею, но не доказывает правило для всех.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 делает совет надёжным без проверок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доказательной медицины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совет способен ухудшить самочувствие быстрее, чем кажется, а проверка помогает избежать лишних трат и опасных ошибок.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жизни особенно страдают от плохих советов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разделам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врачи и учёные проверяют факты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доказательной медицины: от наблюдения к повторяемому выводу.
</a:t>
            </a:r>
            <a:endParaRPr lang="en-US" sz="19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человек почувствовал улучшение, это ещё не доказывает, что средство сработает у всех. Для вывода нужны данные многих людей и одинаковые условия проверки.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пример не заменяет проверку на большой группе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доказательной медицины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мифы о диетах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жёсткости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нужен не «меньший», а регулярный рацион: пропуски еды часто приводят к усталости, раздражительности и сильному голоду вечером.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разные группы продуктов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продуктов помогает получить белок, сложные углеводы, клетчатку и жиры. Один тип еды не закрывает все потребности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тоже часть питания: даже лёгкое обезвоживание ухудшает самочувствие и внимание. Пить стоит в течение дня, а не только после жажды.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ограничения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строгие диеты могут навредить росту, энергии и настроению. Если хочется менять питание, лучше делать это постепенно и с поддержкой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 добавки: когда это не нужно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нужна 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начинайте с таблетки только потому, что её рекламируют. Сначала важно понять, есть ли реальная необходимость и подтверждённая польза.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не всем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Добавки бывают уместны при подтверждённом дефиците, особом питании или назначении врача. Во многих случаях обычная еда уже покрывает потребности.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тоже 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некоторых витаминов вреден так же, как и нехватка. Особенно осторожно нужно относиться к приёму без контроля дозировки.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ориентир — рекомендации взрослого, врача и понятный состав продукта. Слова «для иммунитета» сами по себе ничего не доказывают.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Организму нужен понятный режим: если ложиться и вставать примерно в одно время, мозгу легче восстанавливаться и сохранять концентрацию на следующий день.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помогает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1772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ухудшает память, скорость реакции и настроение. Из-за этого даже обычные школьные задания и тренировки могут даваться заметно труднее.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сна мешает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9985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усталость повторяется часто, важно смотреть не только на сон, но и на нагрузку, питание и стресс. Иногда причина глубже, чем кажется.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причину усталости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усталость: что работает на самом деле
</a:t>
            </a:r>
            <a:endParaRPr lang="en-US" sz="2500" dirty="0"/>
          </a:p>
        </p:txBody>
      </p:sp>
      <p:sp>
        <p:nvSpPr>
          <p:cNvPr id="16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вещи — сон, вода и питание — помогают восстановлению чаще, чем любые обещания быстрого эффекта.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опоры восстановления после нагрузки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спортивной медицины и врачей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 движения в день рекомендуют подросткам специалисты ВОЗ: регулярная активность важнее «секретного» упражнения.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ежедневной активности достаточно, чтобы поддерживать сердце, мышцы и выносливость.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126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(WHO), рекомендации по физической активности для детей и подростков.
</a:t>
            </a:r>
            <a:endParaRPr lang="en-US" sz="11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микробы находят путь и как его прервать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 общих принципах передачи инфекций и мерах профилактики, используемых в санитарном просвещении.
</a:t>
            </a:r>
            <a:endParaRPr lang="en-US" sz="13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запускает заметные реакции тела: у 1 из 4 людей он влияет на сон, аппетит и внимание.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4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 сталкивается значительная часть людей, поэтому реакция не означает слабость.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193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Psychological Association, Stress in America (обобщённые данные о влиянии стресса на самочувствие).
</a:t>
            </a:r>
            <a:endParaRPr lang="en-US" sz="11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от кори нужно поддерживать очень высокий уровень охвата вакцинацией: около 95% населения.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помогает защищать и тех, кто не может привиться по медицинским причинам.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(WHO), данные о коллективном иммунитете при кори.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83156"/>
            <a:ext cx="4894200" cy="19360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сомнительный совет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настораживающих признаков вместе обычно означают, что совет нужно перепроверить.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красных флагов одновременно, тем ниже доверие к совету; особенно важно искать подтверждение у надёжных источников.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медицинской информации: рекомендации ВОЗ и медицинская грамотность.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доказательной информации: рекомендации медицинской грамотности и научной коммуникации.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надёжная информация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материалы не обещают чудес и объясняют ограничения. Они помогают понять, кому подходит совет и когда нужна консультация врача.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источник показывает доказательства, ограничения и контекст, ему можно доверять значительно больше, чем громким обещаниям без пояснений.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«за 3 дня» звучит привлекательно, но для иммунитета это слишком быстрый срок, чтобы считать вывод доказанным.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дня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мало для серьёзного изменения здоровья, поэтому нужны проверка и осторожность.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кейса и базовый принцип проверки медицинских обещаний.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состав, дозировку и возрастные ограничения. Даже продукт с хорошей рекламой может быть неуместен для ребёнка или подростка, если есть противопоказания.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ищут предупреждения и возможные риски. Натуральные вещества тоже могут вызывать аллергию, взаимодействовать с лекарствами или быть слишком сильными в большой дозе.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с источниками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сравнить упаковку с рекомендациями врача или официального источника. Если данные расходятся, слово «натурально» не должно убеждать сильнее фактов.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проверки: «натурально» не значит безопасно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советы в повседневной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основана на навыках проверки советов, чтения маркировки и наблюдения за самочувствием.
</a:t>
            </a:r>
            <a:endParaRPr lang="en-US" sz="13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важнее громких обещаний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помогают отличать полезные привычки от громких обещаний. Чем спокойнее мы проверяем информацию, тем легче беречь здоровье, не теряя время, деньги и доверие.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2026-07-25T08:05:05Z</dcterms:created>
  <dcterms:modified xsi:type="dcterms:W3CDTF">2026-07-25T08:05:05Z</dcterms:modified>
</cp:coreProperties>
</file>