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наследственности: как признаки передаются из поколения в поколение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объясняет, почему одни признаки сохраняются и переходят к потомкам.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наследственность изучают в биологии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объясняет сходство родителей и потомков и разнообразие внутри одного вида. В 1865 году Грегор Мендель сформулировал законы наследования на горохе, а затем хромосомная теория связала их с мейозом. Сегодня изучают мутации, сцепление генов и роль среды.
</a:t>
            </a:r>
            <a:endParaRPr lang="en-US" sz="91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14606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88425"/>
            <a:ext cx="252900" cy="224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генетики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участок ДНК, который определяет развитие признака или направляет синтез конкретного белка. От его “работы” зависит, как клетка строит структуры и выполняет функции.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разные варианты одного и того же гена. Они могут давать различающиеся эффекты, поэтому при сочетании аллелей в организме фенотип нередко отличается от “ожиданий” простых схем.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генов организма. Важно, что именно генотип хранит “набор инструкций”, а фенотип проявляется как результат этих инструкций вместе с условиями жизни.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совокупность наблюдаемых признаков, сформированных генотипом и средой. Один и тот же набор генов может давать разные внешние проявления при разных условиях развития и обитания.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и рецессивность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обычно проявляется уже в гетерозиготе, а рецессивный чаще заметен только в гомозиготе. Гомозигота содержит одинаковые аллели, а гетерозигота — разные.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Менделя: единообразие гибридов F1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скрестить две чистые линии, различающиеся одной парой альтернативных признаков, все гибриды первого поколения F1 окажутся одинаковыми по фенотипу. Это проявляется как “выбор” доминантного варианта.
</a:t>
            </a:r>
            <a:endParaRPr lang="en-US" sz="97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единообразия в том, что каждый потомок получает по одному аллелю от каждого родителя. При полном доминировании в F1 работает доминантный признак, а рецессивный не проявляется.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 — горох с жёлтыми и зелёными семенами. При таком скрещивании потомство F1 получает одинаковое сочетание аллелей и демонстрирует единый внешний признак, удобный для дальнейших выводов.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Менделя: расщепление признаков в F2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появления каждой генетической формы одинакова для многих пар потомков, поэтому общая картина проявляется статистически. Фенотип зависит от того, работает ли доминантность.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расщепление в F2 возникает из вероятностного сочетания гамет. Даже без “предсказания” для одного потомка можно точно оценивать доли в целом.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соотношения для моногибридного скрещивания Aa × Aa (классические учебные данные; схема 1:2:1 по генотипу).
</a:t>
            </a:r>
            <a:endParaRPr lang="en-US" sz="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дигибридном скрещивании, когда гены в разных хромосомах или далеко друг от друга, аллели обычно расходятся независимо. Поэтому в F2 наблюдается классическое фенотипическое соотношение 9:3:3:1.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менделевские соотношения при дигибридном скрещивании в F2 (учебный стандарт).
</a:t>
            </a:r>
            <a:endParaRPr lang="en-US" sz="628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9:3:3:1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отражает, что разные пары признаков распределяются в потомстве по предсказуемому вероятностному принципу.
</a:t>
            </a:r>
            <a:endParaRPr lang="en-US" sz="2198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типичные результаты скрещивания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результата наследования и возможные отклонения при сцеплении и признаках, связанных с полом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теория наследственности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в хромосомах и локусах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 хромосомах линейно, и каждый ген занимает определённый участок — локус. Поэтому носители наследственной информации “переезжают” внутри клетки вместе с хромосомами во время мейоза.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 может нарушаться кроссинговером в профазе I мейоза, когда гомологичные хромосомы обмениваются участками. Чем чаще рекомбинация, тем менее “целостно” наследуются близко расположенные гены.
</a:t>
            </a:r>
            <a:endParaRPr lang="en-US" sz="9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и группы сцепления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расположенные в одной хромосоме, обычно передаются совместно чаще, чем “по независимым шансам”. Такие гены образуют группу сцепления, и их поведение отличается от классической схемы Менделя.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групп сцепления обычно соответствует гаплоидному набору хромосом организма: сколько в наборе хромосом, столько и “команд” генов. Поэтому наследование становится организованным на уровне клеточных структур.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кроссинговера растёт, когда гены находятся дальше друг от друга, а значит увеличивается рекомбинация. В результате близкие гены чаще наследуются вместе, а далёкие — чаще расходятся.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9533" y="1567325"/>
            <a:ext cx="4391484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признаков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определяет характер распределения признака в поколениях и помогает оценивать семейные риски, когда известен генетический механизм.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показывает: по одному и тому же признаку картина в семье может быть разной. Это упрощает анализ родословных и позволяет выбирать верную схему генетических расчётов. 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менделевских типов наследования и школьных моделей распределения признаков.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931" y="1478850"/>
            <a:ext cx="230737" cy="26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35625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62156" y="1478850"/>
            <a:ext cx="230737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49675"/>
            <a:ext cx="252900" cy="224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связанное с полом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X- и Y-хромосом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расположены в X- и Y-хромосомах, поэтому у мужчин и женщин набор аллелей устроен по-разному. У мужчин X один, а Y обычно несёт меньше «соответствующих» вариантов, что меняет частоту проявления признаков.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иллюстрации связанного с полом наследования включают дальтонизм, гемофилию и некоторые формы мышечной дистрофии. В семейных родословных такие признаки нередко «скачут» между поколениями и чаще встречаются у представителей одного пола.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рецессивные проявляются чаще у мужчин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признак рецессивный и расположен на X-хромосоме, то у мужчины достаточно одной копии «нерабочего» аллеля, чтобы проявить фенотип. У женщин часто требуется наличие двух рецессивных аллелей, иначе действует компенсирующий вариант.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 аутосомного наследования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аутосомном наследовании мужчины и женщины получают одинаковые шансы передачи признака. При наследовании, связанном с полом, вероятность зависит от того, кто является носителем аллеля, и от пола потомка, поэтому распределение в поколениях выглядит иначе.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и кодоминирование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неполном доминировании гетерозигота имеет промежуточный фенотип между двумя родительскими вариантами. Например, при скрещивании красных и белых растений львиного зева получаются розовые цветки, а не один «подавляющий» вариант.
</a:t>
            </a:r>
            <a:endParaRPr lang="en-US" sz="797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случае доминантность «размывается»: аллели не полностью скрывают друг друга, поэтому различия хорошо видны по степени проявления признака. Это делает результаты гибридов более информативными для анализа генотипов.
</a:t>
            </a:r>
            <a:endParaRPr lang="en-US" sz="797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кодоминировании оба аллеля проявляются одновременно, поскольку ни один не подавляет другой. Поэтому фенотип у гетерозиготы сочетает признаки, соответствующие каждому аллелю, а не усредняется между ними.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пример кодоминирования — система групп крови AB0. Аллели IA и IB определяют совместное проявление антигенов A и B, поэтому генотип AB связан с уникальным фенотипом по системе эритроцитарных антигенов.
</a:t>
            </a:r>
            <a:endParaRPr lang="en-US" sz="79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Вероятности в решётке Пеннета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гетерозиготы составляют половину потомства, фенотип зависит от доминирования. При полном доминировании все AA и Aa дают доминантный признак, а aa — рецессивный.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Решётка Пеннета показывает: даже при «одинаковом» браке для каждого ребёнка исход случаен, но в среднем доли соответствуют заданным вероятностям.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модель моногибридного скрещивания Aa × Aa по менделевским правилам, без эмпирических данных (основано на законах вероятности, 2026).
</a:t>
            </a:r>
            <a:endParaRPr lang="en-US" sz="6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 источник наследственной изменчивости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изменения в ДНК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может затронуть последовательность нуклеотидов, структуру хромосомы или число хромосом. Важно, что изменения вносятся случайно в ходе клеточных процессов и могут по-разному повлиять на организм.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последствий: нейтральные, вредные или полезные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эффектам мутации различают нейтральные, вредные и полезные варианты. Результат зависит от того, попало ли изменение в функциональные участки и нарушает ли оно работу белков или регуляции развития.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Наследуемость через половые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Наследуются изменения, которые возникли в половых клетках или их предшественниках. Мутации, возникшие в соматических клетках, обычно ограничиваются организмом и не передаются потомству.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среда: как внешний мир меняет проявление признаков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Рост: «одинаковые гены» не гарантируют одинаковый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близком генетическом наборе рост зависит от питания, гормонального фона и режима развития. При дефиците белка и калорий организм может расти медленнее, а при благоприятных условиях — ближе к генетическому потенциалу.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 окраска: условия управляют «выражением» признака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гидры интенсивность окраски способна меняться под влиянием условий среды. Это наглядно показывает, что один и тот же генетический вариант не всегда ведёт к неизменному внешнему виду: регуляция проявления признака реагирует на окружение.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шерсть: организм «подстраивается» под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температура среды заметно влияет на интенсивность окраски шерсти. Поэтому фенотип может отличаться у особей с одинаковым генотипом, если их развивали в разных температурных режимах.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402" y="1157375"/>
            <a:ext cx="5089196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объекты генетических исследований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 ускорили открытие закономерностей наследственности: их удобно скрещивать, наблюдать и сравнивать, а признаки часто проявляются чётко. Ниже — как каждый объект помогал науке.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 выбирают по «экспериментальным» причинам: быстрый цикл, управляемое скрещивание, наблюдаемость признаков и прикладная ценность. Благодаря этому данные формируют общие закономерности наследственности.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классической генетики (учебные курсы и исторические обзоры методов модельных организмов).
</a:t>
            </a:r>
            <a:endParaRPr lang="en-US" sz="7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генетические задачи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от условия и типа наследования к вероятностям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генетики в медицине и селекции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генетика помогает выявлять носителей и оценивать вероятность проявления признаков у потомства. В селекции — закреплять полезные варианты, повышать урожайность и устойчивость.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направлений показывает «двойную» роль генетики: от объяснения наследственных механизмов до практических решений в медицине и агроиндустрии.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категорий применения генетики из учебных курсов и справочных материалов (без долевых статистик).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менделевских закономерностей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хорошо описывают простые ситуации, но не охватывают все признаки. В природе наследование часто усложняется множественными генами и их взаимодействием, поэтому схемы оказываются неполными.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независимым расхождением возможны сцепление генов и кроссинговер. Ещё один фактор — неполная пенетрантность, когда генотип присутствует, но фенотип проявляется не у всех носителей.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наследственных эффектов важны особые механизмы, включая митохондриальное наследование. Оно отличается по траектории передачи, поэтому привычные менделевские ожидания могут не совпадать с семейными наблюдениями.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реальные признаки человека и животных имеют полигенную природу. Поэтому в родословных распределения часто «размываются» и выходят за рамки классических учебных примеров моногибридных скрещиваний.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объяснима, но не одноцветна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основано на передаче генов через гаметы и подчиняется вероятностным закономерностям. Законы Менделя раскрывают базовые типы расщепления, а хромосомная теория — их клеточную основу. Сцепление, кроссинговер, мутации и среда усложняют картину, но принципы сохраняются; понимание важно для биологии, медицины, селекции и анализа семейных признаков.
</a:t>
            </a:r>
            <a:endParaRPr lang="en-US" sz="8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2026-05-13T13:44:00Z</dcterms:created>
  <dcterms:modified xsi:type="dcterms:W3CDTF">2026-05-13T13:44:00Z</dcterms:modified>
</cp:coreProperties>
</file>