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My country in the world: Россия и английский язык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России на английском языке?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изучается в 9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страноведение и английский язык: вы учитесь говорить о стране, сравнивать её с другими и кратко аргументировать своё мнение, используя полезную лексику и знакомые грамматические модели.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объясняет, почему при описании России важны география, расстояния и различие природных зон.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о площади Российской Федерации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17,1 млн км²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делает Россию крупнейшей страной мира по площади.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Geography of Russia: карта, границы, природные зоны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пространство в Европе и Азии, поэтому в описании страны часто используют выражения between Europe and Asia, in Eastern Europe и in Northern Asia.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граничит с 16 государствами и имеет выход к морям и океанам, что делает её важной частью евразийского пространства и международных связей.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России есть арктические пустыни, tundra, taiga, steppes и горные районы. Такое разнообразие помогает говорить о разных климатах и ландшафтах.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о России полезно упомянуть Волгу, Байкал, Урал, Кавказ и Камчатку. Эти названия хорошо показывают богатство природы и масштабы страны.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 английскими подписями помогает запомнить названия географических объектов и лучше связать слова с реальным пространством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другие крупные страны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место России среди крупнейших государств по территории и населению.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крупнейшая страна по площади, поэтому её география особенно разнообразна и сложна для управления и связи между регионами.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справочные данные по площади и населению стран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часовых поясов России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 времени влияет на общение, поездки и расписание. Для школьников удобнее всего ориентироваться на московское время.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восток, тем сильнее меняется местное время, поэтому большая страна требует точной координации.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сведения о часовых поясах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310"/>
            <a:ext cx="249600" cy="199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Population and national diversity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живут представители более 190 народов. Это делает страну многонациональной и помогает понять, почему в ней так много традиций и обычаев.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страны — Russian. Он помогает людям из разных регионов общаться, учиться и работать вместе, несмотря на культурные различия.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Moscow, Saint Petersburg, Novosibirsk, Yekaterinburg и Kazan — это крупнейшие центры жизни, образования, науки и культуры, которые хорошо известны школьникам.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народов сохраняются свои праздники, одежда, кухня и семейные обычаи. Именно поэтому Россию часто называют multicultural страной.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религий, языков и традиций делает страну яркой и неповторимой. В английском высказывании это удобно описывать словом diverse.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symbols: the flag, the coat of arms and the anthem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состоит из белой, синей и красной полос. В английской речи можно сказать: The flag stands for the country’s identity and history.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гербе изображён двуглавый орёл — один из самых узнаваемых символов государства. Он represents strength, unity and continuity of the state.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исполняют на спортивных соревнованиях, официальных церемониях и государственных праздниках. It is sung at important events and helps express respect for the country.
</a:t>
            </a:r>
            <a:endParaRPr lang="en-US" sz="12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country is connected to the world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ресурсы и достижения страны превращаются в экономические и международные связи.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routes across Russia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Railways connect many regions across a huge territory and help people travel, study and work. They remain one of the most important ways to link distant cities.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Highways are essential for everyday transport, regional trade and long-distance travel. They make it possible to move goods and passengers between cities and towns.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 морские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Airports and sea ports connect Russia with other countries and help the country take part in international trade, tourism and business communication.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Trans-Siberian Railway links the European and Asian parts of Russia. It is one of the most famous railways in the world and shows the country’s scale.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resources and the economy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дают сырьё для промышленности, энергии и экспорта, а значит, напрямую влияют на доходы государства и развитие регионов.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 экономике играют энергетические ресурсы и сырьё, но важны также леса, вода и сельскохозяйственные земли.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раздела; без точных статистических данных.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Industry, science and technology in Russia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сектор и добывающие отрасли долгое время остаются важной частью экономики России. Они обеспечивают топливо, сырьё для промышленности и значительную часть внешней торговли.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машиностроение и химическая промышленность создают технику, оборудование и материалы для разных отраслей. Эти сферы особенно важны для транспорта, строительства и сельского хозяйства.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известна сильными традициями в математике, физике и инженерии. Научные школы и исследовательские институты внесли большой вклад в развитие космоса, атомной энергетики и авиации.
</a:t>
            </a:r>
            <a:endParaRPr lang="en-US" sz="1227" dirty="0"/>
          </a:p>
        </p:txBody>
      </p:sp>
      <p:sp>
        <p:nvSpPr>
          <p:cNvPr id="12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Юрия Гагарина связано с первым полётом человека в космос. Это событие стало символом научного прогресса и показало, что страна умеет решать сложные технологические задачи.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всё большее значение приобретают IT, цифровые технологии и прикладные исследования. Они помогают развивать образование, связь, услуги и новые формы производства.
</a:t>
            </a:r>
            <a:endParaRPr lang="en-US" sz="12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contributions of Russia to the world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в каких областях российская культура получила мировое признание и почему она важна для других стран.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музыка делают российскую культуру узнаваемой во всём мире и помогают сохранять интерес к языку, истории и искусству.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факты о русской культуре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600" y="141482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600" y="3066695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международные организации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работе Организации Объединённых Наций, где государства обсуждают безопасность, права человека и международные проблемы, стараясь искать общие решения.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Межгосударственные agreements помогают оформлять договорённости, регулировать торговлю и укреплять взаимное доверие между странами-участницами.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форматах важны cooperation и dialogue: страны обмениваются мнениями, согласовывают позиции и поддерживают партнёрские отношения в разных сферах.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участие показывает, что важные вопросы можно решать через переговоры, партнёрство и уважение интересов других государств, а не через конфликт.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 такие объединения, как SCO, BRICS и CIS, где развиваются экономические связи, образовательные проекты и гуманитарные инициативы.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Russia exports to the world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товаров идут на внешние рынки, поэтому экспорт связывает страну с множеством торговых партнёров и поддерживает спрос на производство.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направлениями остаются сырьё и продовольствие, но промышленная продукция тоже важна для международной торговли.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раздела; без точных статистических данных.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as a global treasure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одно из самых известных природных мест России. Оно содержит около 20% мировых запасов пресной незамерзающей воды и имеет огромное значение для экосистемы.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тайга и леса Дальнего Востока помогают поддерживать климатическое равновесие. Они поглощают углекислый газ и служат домом для многих видов животных и 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страны есть тундра, степи, горы и другие уникальные ландшафты. Такое разнообразие делает природу России особенно интересной для изучения и путешествий.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помогают сохранять чистую воду, леса и редкие виды. Экологическая защита важна, потому что природные богатства нужно беречь для 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сотрудничество государств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международные отношения развиваются через переговоры, соглашения и совместные дела без конфликта.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challenges and opportunities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 усложняют транспорт, связь и управление регионами. Однако они же создают пространство для развития городов, дорог, логистики и новых проектов в разных частях страны.
</a:t>
            </a:r>
            <a:endParaRPr lang="en-US" sz="1374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территории развиваются одинаково быстро, поэтому важно поддерживать школы, медицину, транспорт и рабочие места. Это помогает людям жить и учиться в разных регионах более равномерно.
</a:t>
            </a:r>
            <a:endParaRPr lang="en-US" sz="133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требуют новых решений в промышленности, энергетике и городском хозяйстве. Современные технологии помогают экономить ресурсы, уменьшать загрязнение и делать жизнь удобнее.
</a:t>
            </a:r>
            <a:endParaRPr lang="en-US" sz="1326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страны — ресурсы, образование, наука, туризм и цифровая экономика. Если использовать их разумно, можно создать больше возможностей для развития и международного сотрудничества.
</a:t>
            </a:r>
            <a:endParaRPr lang="en-US" sz="13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Russia recognizable in the world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Россия известна не по одному признаку, а сразу по нескольким важным областям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узнаваема благодаря сочетанию территории, культуры, науки, ресурсов и природы, а не только из-за своих размеров.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факты о 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country in the world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заметное место в мире благодаря своей территории, ресурсам, культуре и международным связям. Изучая тему, можно учиться ясно и уверенно рассказывать о стране по-английски.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2026-05-31T10:21:11Z</dcterms:created>
  <dcterms:modified xsi:type="dcterms:W3CDTF">2026-05-31T10:21:11Z</dcterms:modified>
</cp:coreProperties>
</file>