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в информатике: смысл, виды и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превращают цель пользователя в точные обращения к данным в интернете и базах.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запрос в информатике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— это формализованное обращение к информационной системе, чтобы найти, отобрать, изменить или удалить данные. Он работает в поисковых системах, интернет-магазинах, соцсетях, каталогах и базах данных, а от качества формулировки зависит ответ.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запросов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запросы помогают находить сведения в интернете. Вы формулируете, что именно ищете, а система подбирает подходящие страницы, статьи и другие материалы по смыслу и ключевым словам.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запросы нацелены на получение справки или ответа на вопрос. Их цель — объяснить, уточнить термин, привести определения и факты, а не выполнить действие пользователя.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Транзакционные запросы выполняют операцию: оформить заказ, купить билет или инициировать оплату. Система проверяет параметры и проводит шаги, необходимые для завершения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к базам данных (в том числе SQL) обращаются к таблицам и записям. Они позволяют выбирать, обновлять или удалять данные по заданным условиям, соблюдая структуру 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80" y="1508047"/>
            <a:ext cx="3887190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запросов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по-разному отвечают на запросы в зависимости от их цели. Чем более формальна среда, тем точнее должен быть язык запроса — иначе результат станет непредсказуемым.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формулировка влияет на точность. В поиске чаще «прощают» неточность, а в формальных системах (в частности, в SQL) нужны строгие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работы информационных систем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запрос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Объект, ключевые слова и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обычно включает объект поиска, ключевые слова, ограничения и иногда условия сортировки. В текстовом поиске это набор слов и фильтров, а в SQL — строго заданные команды.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для разных сред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выразить общими словами или точными признаками. Чем аккуратнее вы указываете объект и ограничения, тем выше шанс получить нужный результат и избежать лишнего «шума».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система обрабатывает запрос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начинается с ввода и заканчивается выдачей ответа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ключевых слов в запросе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задают, о чём именно запрос, и «подсказывают» системе направление поиска. Общие формулировки расширяют выдачу, а точные термины помогают сосредоточиться на нужной теме.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варианты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качество влияют синонимы, даты, географические названия, имена собственные и профессиональные термины. Иногда замена одного слова на близкое по смыслу существенно меняет итоговую выдачу.
</a:t>
            </a:r>
            <a:endParaRPr lang="en-US" sz="1261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Сужают до конкретики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Специфичные слова уменьшают количество нерелевантных результатов и повышают вероятность точного совпадения. Чем яснее предмет и контекст, тем меньше приходится вручную отсеивать лишнее.
</a:t>
            </a:r>
            <a:endParaRPr lang="en-US" sz="1273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запрос с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сопоставляет слова с тем, как они представлены в источниках. Поэтому лучше использовать те выражения, которые реально встречаются в текстах, названиях и полях баз данных.
</a:t>
            </a:r>
            <a:endParaRPr lang="en-US" sz="12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уточнение запроса влияет на релевантность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добавлении конкретных ограничений система меньше тратит усилия на «похожее», а больше — на совпадения по смыслу и условиям.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наибольший прирост релевантности даёт переход от общих формулировок к запросам с фильтрами. Даже несколько уточнений заметно улучшают качество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на основе принципов ранжирования в информационных системах; точные доли зависят от конкретного сервиса.
</a:t>
            </a:r>
            <a:endParaRPr lang="en-US" sz="9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операторы в запросах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AND, OR и NOT как инструменты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AND, OR и NOT позволяют объединять, расширять или исключать условия поиска. AND сужает выборку, OR добавляет альтернативы, а NOT убирает нежелательные элементы из результата.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задают порядок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важны, потому что они задают порядок выполнения условий. Грамотно расставленные скобки превращают запрос в управляемую конструкцию, где каждая часть работает на общий смысл.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применяется для работы с реляционными базами данных и является стандартным языком запросов во многих системах. Он поддерживает команды, которые позволяют управлять тем, какие данные нужно получить или изменить.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предназначен для выборки данных, INSERT — для добавления новой записи, UPDATE — для изменения значений в поле, а DELETE — для удаления строк. Вместе с ними формируется полный цикл обработки информации.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сортировка и группировка делают запросы удобными для исследования таблиц. При этом важны строгий синтаксис и корректные имена таблиц и полей, иначе система не выполнит запрос.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запрос был точным, используют WHERE для условий отбора. Сортировка ORDER BY упорядочивает результаты, а группировка GROUP BY помогает организовать данные для анализа, например по категориям.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как язык работы с данными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802" y="1432650"/>
            <a:ext cx="2934045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SQL и их назначение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команда SQL отвечает за конкретное действие над данными в реляционной таблице. Важно соблюдать синтаксис: иначе система либо вернёт ошибку, либо выполнит запрос не так, как ожидалось.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— это язык операций над данными: чтение, добавление, изменение и удаление. Точный синтаксис и наличие корректных условий определяют, что именно будет выполнено.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реляционным базам данных и SQL (общие принципы).
</a:t>
            </a:r>
            <a:endParaRPr lang="en-US" sz="9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SQL-запроса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(какие данные нужны) к точной формулировке (какие таблицы, поля, условия и вычисления применяются).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запрос может дать плохой результат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формулировки, расплывчатые форматы условий и отсутствие фильтров заставляют систему искать «широко». В поиске это создаёт информационный шум, а в базах данных — слишком большой набор строк.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ошибки и неточные термины ломают соответствие между словами запроса и данными. Из-за этого релевантные записи могут не попасть в выборку: выдача пустеет или заполняется нерелевантными совпадениями.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верные слова не спасают, если запрос составлен с ошибками синтаксиса или неправильно задан порядок условий. Для баз данных это грозит пустой выборкой, дубликатами или неверным вычислением агрегатов.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формулировке запросов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практический вывод: чаще всего качество падает не из‑за «сложного» синтаксиса, а из‑за слишком широкого замысла и отсутствия ограничений.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система получает мало точных ориентиров, она вынуждена расширять поиск. Добавление конкретики и фильтров обычно даёт более заметный эффект, чем попытки «угадать» формулировку.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для обсуждения причин ошибок; без привязки к конкретной статистике (примерные доли).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нужный материал за минуты, а не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формулируете запрос как точную задачу, поиск превращается в инструмент обучения. Используйте кавычки для устойчивой фразы и добавляйте ключевые слова темы. Это помогает отличить учебные материалы от случайных совпадений.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Минус-слова против «постороннего» в выдаче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могут встречаться в разных контекстах. Минус-слова позволяют исключить лишние результаты, например материалы по другой дисциплине или формату. Так вы экономите время и быстрее переходите к действительно подходящим источникам.
</a:t>
            </a:r>
            <a:endParaRPr lang="en-US" sz="115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детали: даты, организации, сайты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важна не только тема, но и актуальность. Ограничивайте поиск по времени и указывайте названия организаций или конкретные домены. Если нужно сравнить данные, выбирайте несколько источников и проверяйте их содержание.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и цифровая грамотность школьника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70" y="1508047"/>
            <a:ext cx="3655810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уточнения поиска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приёмы сокращают время поиска и повышают точность результата: система получает больше «ориентиров» и меньше вариантов для случайных совпадений.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работают как «ограничители пространства поиска»: чем точнее вы задаёте параметры, тем выше вероятность получить релевантный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правила поисковых систем (общие принципы операторов).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запросы используются в повседневной жизни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интернет-магазинах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вводите запрос, чтобы отобрать товары по названию, характеристикам и цене. Система учитывает фильтры и сортировку, поэтому итоговый список напрямую зависит от формулировки.
</a:t>
            </a:r>
            <a:endParaRPr lang="en-US" sz="1189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запросе «как добраться до…» сервис находит подходящие варианты транспорта и время в пути. Точность растёт, когда пользователь добавляет адрес, район или ориентир.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помогают найти операции, документы и нужные разделы. Уточнение по типу операции и периоду снижает риск пропустить важные записи.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системах запросы используются для поиска материалов, тем и заданий. Корректные ключевые слова позволяют быстрее найти теоретические конспекты и практические примеры.
</a:t>
            </a:r>
            <a:endParaRPr lang="en-US" sz="1151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поиск сообщений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ищете контакт или сообщение по ключевому слову, система возвращает подходящие чаты. Чем конкретнее запрос, тем меньше времени уходит на просмотр результатов.
</a:t>
            </a:r>
            <a:endParaRPr lang="en-US" sz="11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запросов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учебной шкале видно, что чаще всего запросы используют для отбора большого объёма данных: информации в интернете и товаров в магазинах. Остальные сферы тоже зависят от формулировки.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запросов объясняется тем, что почти везде требуется найти нужный объект среди множества вариантов. Поэтому навыки уточнения дают эффект во всех цифровых сервисах.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визуализации (условные значения); без указания реальной статистики.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грамотной работы с запросами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цели: что именно нужно — факт, документ, товар или запись в базе. Чёткая цель задаёт правильные ключевые слова и ограничения, снижая риск «утонуть» в лишних результатах.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опорные слова и проверяйте орфографию. Даже один неверный термин может разорвать совпадение с данными, поэтому быстлая самопроверка экономит время и повышает точность.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ограничения: даты, форматы, домены или конкретные условия. Фильтры уменьшают количество вариантов и помогают системе ранжировать выдачу ближе к тому, что нужно именно вам.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результаты и оценивайте источники. По нескольким выдачам легче заметить несоответствия и дубликаты, а оценка надежности помогает отличать случайные совпадения от проверяемой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запрос как инструмент точного доступа к информации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объединяет смысл, структуру и цель обращения к информационной системе. Понимание видов запросов, логики ключевых слов, операторов и фильтров делает поиск, SQL и анализ данных точнее и эффективнее в школе и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2026-05-14T16:32:51Z</dcterms:created>
  <dcterms:modified xsi:type="dcterms:W3CDTF">2026-05-14T16:32:51Z</dcterms:modified>
</cp:coreProperties>
</file>