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14. World wise: как английский язык помогает понимать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путь к странам, людям и идеям со всего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темы окружают школьников каждый день: в интернете, музыке, фильмах и путешествиях. Unit 14 помогает говорить о странах, традициях, климате и новостях, а также читать, сравнивать и обсуждать информацию на английском языке.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7-класснику тема World wise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млрд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используют английский как язык общения, поэтому важно понимать разные культуры и проверять информацию.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Council, English in Numbers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английский нужен не только для урока, но и для общения между людьми из разных стран.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на английском языке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ocean и river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похожие слова могут обозначать совсем разные объекты: continent и country, ocean и river, city и capital. Если перепутать их, описание карты станет неточным. Поэтому в теме World wise важно учиться смотреть на карту внимательно.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страна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помогает быстро увидеть continents, countries and borders. Когда ученик находит Europe или Asia, он лучше понимает, как связаны место, название и направление. Такой навык полезен для чтения текстов, путешествий и коротких устных ответов.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подписи делают карту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3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подписи вроде Atlantic Ocean, Pacific Ocean, Africa or Australia помогают читать географическую информацию без перевода. Такие обозначения учат ориентироваться в мире и связывать слово с реальным объектом, а не только с картинкой в учебнике.
</a:t>
            </a:r>
            <a:endParaRPr lang="en-US" sz="9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мира: примеры стран и столиц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континенты связаны с примерами стран, столиц и 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континента есть свои особенности, но все они являются частью одного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географический материал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международный язык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 числу носителей английский не занимает первое место, но часто нужен для общения между людьми из разных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важен прежде всего как общий язык для учёбы, путешествий, науки и интернета.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2024 (оценка числа носителей, млн)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устного или письменного описания страны в учебной теме World wise.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страны на уроке английского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погода и повседневная жизнь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странах людям нужны тёплая одежда, обувь по сезону и хорошо утеплённые дома. Зимой особенно важны безопасность на улице и надёжный транспорт.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регионах люди чаще защищаются от солнца, пьют больше воды и выбирают лёгкую одежду. Здесь особенно важны тень, вентиляция и экономия ресурсов.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с частыми дождями нужны удобная обувь, прочные крыши и транспорт, который работает в любую погоду. Осадки влияют и на отдых, и на дорогу в школу.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сельское хозяйство, питание и школьную жизнь. Поэтому одни продукты и занятия встречаются чаще в тёплых странах, а другие — в холодных.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 в разных странах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фестиваль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празднике дети из разных стран показывают национальную одежду, флаги и элементы традиционных выступлений. Такие встречи помогают увидеть, что у каждой культуры есть свои приветствия, блюда и правила поведения, но всем людям важно уважение и доброжелательность.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жест — 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общения за границей нужно быть внимательным даже к простым словам и жестам. То, что кажется обычным в одной стране, в другой может восприниматься иначе. Поэтому в теме World wise вежливость и осторожность так же важны, как и знание слов.
</a:t>
            </a:r>
            <a:endParaRPr lang="en-US" sz="12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мире и способы путешествий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подходят для разных маршрутов: от коротких поездок по городу до путешествий между континентами.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 расстояния, цели поездки и влияния на окружающую среду.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типичным маршрутам и видам поездок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турист и правила поведения в другой стране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поездке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ответственный турист заранее узнаёт правила страны, проверяет passport, tickets and travel documents и смотрит, какие вещи можно ввозить, а какие лучше оставить дома.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стране важно соблюдать местные обычаи, быть вежливым и говорить простые фразы на английском: hello, please, thank you, excuse me, where is…?.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 не мусорит, не ломает растения и не тревожит животных. Бережное поведение помогает сохранить пляжи, парки и исторические места для других посетителей.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поддерживают музеи, отели, кафе и магазины, а также лучше узнают культуру страны. Так туризм становится способом общения и обмена опытом.
</a:t>
            </a:r>
            <a:endParaRPr lang="en-US" sz="13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о мире: что заслуживает доверия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какие источники дают проверенные факты, а какие требуют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источник обычно указывает автора, дату и конкретные факты. Чем больше проверяемых деталей, тем выше доверие к информации.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 примеры медиа для 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чтения новостей и сообщений в интернете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новость на английском языке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которые обсуждаются в мире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погоду, урожай и жизнь людей в разных странах. Эта тема часто появляется в новостях, потому что последствия заметны и в городах, и в природе.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 почва загрязняются из-за транспорта, фабрик и мусора. Школьники могут помогать, если экономят ресурсы, не разбрасывают отходы и выбирают многоразовые вещи.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важны для животных, климата и чистого воздуха. Когда деревья исчезают, страдают экосистемы, поэтому бережное отношение к природе становится общей задачей для многих стран.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людям не хватает безопасной воды для питья и быта. Эта проблема напоминает, что даже маленькие привычки, например экономия воды, действительно важны.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привычки и их результат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становятся заметными, если повторять их каждый день дома и в школе. Они формируют привычку думать о ресурсах.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полезными выглядят регулярные и легко выполнимые привычки: они уменьшают отходы и помогают экономить воду, бумагу и электроэнергию.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английского языка, без статистической выборки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города и английский язык в повседневной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международной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York, London, Tokyo и Paris часто называют мировыми городами. Здесь сосредоточены бизнес, транспорт, образование и культура, поэтому английский язык часто встречается в объявлениях, вывесках и учебных текстах.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городах много airports, museums, universities, shops и offices of international companies. Они показывают, как язык помогает людям ориентироваться, учиться, работать и путешествовать в больших мегаполисах.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мировые города, ученики видят, что английский нужен не только в классе. Он помогает понимать карты, расписания, новости, туристические указатели и короткие тексты о городской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связаны товарами, технологиями и интернетом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 разных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вещи, одежда и техника часто проходят длинный путь: сырьё добывают в одной стране, детали делают в другой, а готовый товар продают в третьей.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соединяет заводы, порты, магазины и покупателей. Благодаря перевозкам товары быстро перемещаются между странами и становятся доступными людям по всему миру.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электронная почта и видеосвязь помогают учиться и работать на расстоянии. Люди могут задавать вопросы, отправлять файлы и общаться, даже живя на разных континентах.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и цифровые сервисы делают английский язык полезным в повседневной жизни. Они помогают понимать сообщения, искать информацию и сотрудничать с людьми из других стран.
</a:t>
            </a:r>
            <a:endParaRPr lang="en-US" sz="13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людям во всём 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страны различаются языками и традициями, базовые потребности людей во многом похожи. Это видно даже в повседневных темах урока.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здоровье и образование занимают особое место в жизни людей. Общие ценности помогают находить сходство между культурами и лучше понимать друг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темы World wise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ученика 7 класса для темы World wise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Базовые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учится задавать simple questions и отвечать коротко и понятно. Это помогает начинать разговор о стране, городе, погоде и повседневной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и 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сравнивать страны по нескольким признакам и пользоваться картой, часами и time zones. Так легче понимать расположение стран и различие во времени.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 находит главную мысль, отличает факт от мнения и умеет замечать полезные детали в новостях, описаниях и учебных текстах.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Устное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полезно коротко представить страну или город и использовать вежливые фразы на английском. Это развивает уверенность в речи и общении.
</a:t>
            </a:r>
            <a:endParaRPr lang="en-US" sz="13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wise: английский как ключ к пониманию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14 показывает, что английский язык помогает узнавать страны, проверять информацию, уважать различия и замечать общие ценности. Быть world wise — значит смотреть на мир шире и действовать разумно.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2026-05-31T05:00:12Z</dcterms:created>
  <dcterms:modified xsi:type="dcterms:W3CDTF">2026-05-31T05:00:12Z</dcterms:modified>
</cp:coreProperties>
</file>