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вечеринки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начинается с плана, вежливости и еды, удобной для всех гостей.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еда и вечеринки
</a:t>
            </a:r>
            <a:endParaRPr lang="en-US" sz="2131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дома и в школе: от дня рождения до пикника. Важно продумать гостей, угощение и простые правила общения заранее.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Разогрев: какие вечеринки бывают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знакомые праздники и сравните их: где еда главная, а где она только дополнение. Так класс увидит, что у каждого события свои правила.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праздник удачным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Обсудите, что важнее всего для удачной встречи: гости, меню, игры или место. Ответы показывают, что удачное событие строится на нескольких решениях сразу.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решает меню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ученики назовут, кто обычно выбирает еду и напитки. Это помогает связать тему с реальной подготовкой и понять роль хозяина.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темы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ключевые слова на доске: гости, меню, приглашение, правила, игры. Затем сделайте вывод: сначала план, потом праздник.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Поводы для вечеринки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обычно связан с личным выбором меню, подарками и более яркой атмосферой. Здесь важно учитывать возраст гостей, время встречи и размер стола.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Пижамная вечеринка проходит дома и чаще бывает неформальной. Гостям нужны простые закуски, вода, удобное место для общения и спокойные занятия.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Пижамная вечеринка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 и семейный ужин зависят от погоды, времени суток и места. Еда должна быть удобной для переноски, а сервировка — простой и понятной.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 и ужин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 или новоселье требуют более общего подхода. Здесь особенно важны порядок, безопасность, количество угощения и вежливое общение с разными гостями.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домашние поводы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готовится вечеринка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от замысла к готовому празднику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хозяина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сколько людей придёт, чтобы не ошибиться с количеством еды, стульев и напитков. Это основа спокойной подготовки без спешки в последний момент.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решите, кто помогает хозяину: кто приносит блюда, кто встречает гостей, кто следит за порядком. Распределение задач делает праздник организованнее.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будет проходить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Продумайте места для сидения, музыку и короткие игры. Когда эти детали известны заранее, гости чувствуют себя комфортно и не скучают.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Хватит ли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хватает ли еды, напитков и одноразовой посуды. Такая проверка помогает избежать лишних покупок и забытых мелочей.
</a:t>
            </a:r>
            <a:endParaRPr lang="en-US" sz="12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меню без рецептов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Закуски должны быть простыми и удобными для общего стола: сэндвичи, овощные палочки, фрукты или небольшие порции салата без сложной подачи.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основного блюда подойдут пицца или лёгкие горячие блюда, которые удобно делить на порции. Важно, чтобы их было легко брать и есть без лишних усилий.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Десерт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Десерт можно сделать небольшим и понятным: печенье, кексы или фрукты. Так стол остаётся праздничным, но не перегруженным сладким.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лучше поставить отдельно и выбрать несколько вариантов, например воду и сок. Это помогает каждому гостю быстро найти то, что подходит.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учесть разные потребности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организации школьных и домашних мероприятий; базовые правила учёта пищевых ограничений.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 легче сделать удобным, если заранее учесть ограничения гостей и подписать блюда. Простые замены помогают всем выбрать подходящую еду без лишних вопросов.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Подписи, отдельные приборы и простые замены делают еду понятной и безопасной для разных гостей.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 и бюджет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планирования покупок для небольших мероприятий.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 удобно собирать по категориям, а бюджет — считать от выбранного меню. Так проще видеть приоритеты и не тратить лишнее на второстепенные детали.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помогают быстро проверить, ничего ли не забыто, а меню заранее подсказывает, где можно сэкономить.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часа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ориентир, после которого скоропортящуюся еду нужно убирать с стола.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безопасный предел для скоропортящихся блюд при комнатной температуре: после него важнее не рисковать и следить за временем.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USDA Food Safety and Inspection Service; правило двух часов для скоропортящихся продуктов.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достаточно, чтобы хозяин, помощник и ведущий игр работали без спешки.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помогают распределить задачи и избежать путаницы во время праздника.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ролей на вечеринке, предложенная в материале 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приглашение
</a:t>
            </a:r>
            <a:endParaRPr lang="en-US" sz="2300" dirty="0"/>
          </a:p>
        </p:txBody>
      </p:sp>
      <p:sp>
        <p:nvSpPr>
          <p:cNvPr id="13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укажите повод, дату, время и место встречи. Эти детали помогают гостям сразу понять, когда и где будет праздник, а также удобно ли им прийти.
</a:t>
            </a:r>
            <a:endParaRPr lang="en-US" sz="1281" dirty="0"/>
          </a:p>
        </p:txBody>
      </p:sp>
      <p:sp>
        <p:nvSpPr>
          <p:cNvPr id="14" name="Text 3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еда, спросите об аллергиях и предпочтениях. Вопрос Do you have any allergies? показывает заботу и помогает заранее выбрать безопасное меню для всех.
</a:t>
            </a:r>
            <a:endParaRPr lang="en-US" sz="1281" dirty="0"/>
          </a:p>
        </p:txBody>
      </p:sp>
      <p:sp>
        <p:nvSpPr>
          <p:cNvPr id="15" name="Text 4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попросить принести что-то простое. Фраза Can you bring something? подходит для дружеской встречи, если нужно разделить угощение, напитки или одноразовую посуду.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Заканчивайте приглашение вежливо и коротко. Поблагодарите за ответ и напомните, что сообщение можно сохранить, чтобы не потерять важную информацию.
</a:t>
            </a:r>
            <a:endParaRPr lang="en-US" sz="1281" dirty="0"/>
          </a:p>
        </p:txBody>
      </p:sp>
      <p:sp>
        <p:nvSpPr>
          <p:cNvPr id="17" name="Text 6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Подтвердить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короткую просьбу об ответе. Фразы Are you coming? и What time? помогают быстро уточнить планы и понять, кто действительно сможет прийти.
</a:t>
            </a:r>
            <a:endParaRPr lang="en-US" sz="12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гостей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встречает гостей, улыбается и называет место, где можно оставить вещи. Это помогает начать вечер спокойно и без неловкости.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короткий разговор и простые подсказки: где напитки, где еда, что можно брать самим. Гости быстрее чувствуют себя уверенно.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празднику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хозяин объясняет правила, предлагает угощение и напоминает о программе вечера. Все понимают, что делать дальше, и вечер идёт организованно.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Манеры за столом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Ждём очередь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дождитесь своей очереди и не тянитесь к общему блюду раньше других. Спокойное ожидание показывает уважение к гостям и помогает избежать суеты у стола.
</a:t>
            </a:r>
            <a:endParaRPr lang="en-US" sz="1308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Просите вежливо и бережно обращайтесь с едой. Слова please, thank you и sorry помогают звучать дружелюбно, а фраза not too much напоминает о мере.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Благодарим и убираем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угощения поблагодарите хозяина и уберите за собой. Такой финал показывает хорошие манеры и делает праздник приятным для всех участников.
</a:t>
            </a:r>
            <a:endParaRPr lang="en-US" sz="13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«нет» вежливо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еды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блюдо не подходит, отвечайте спокойно и без лишних объяснений. Фразы No, thank you и I’m okay звучат уважительно и не обижают хозяина.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объяснить причину, говорите коротко и честно. I can’t eat this подходит, если есть ограничение, а Thanks for asking помогает сохранить дружелюбный тон.
</a:t>
            </a:r>
            <a:endParaRPr lang="en-US" sz="1178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неинтересно, можно отказаться от игры или угощения без напряжения. That’s all right показывает спокойствие и помогает не создавать неловкую паузу.
</a:t>
            </a:r>
            <a:endParaRPr lang="en-US" sz="11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развлечения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короткая игра укладывается в 10–15 минут: идея, правила, старт и понятный финал.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стоит большая тарелка с сэндвичами, а рядом — миска с фруктами и коробка салфеток. Всё расположено так, чтобы гости могли взять угощение без очереди и не мешать друг другу.
</a:t>
            </a:r>
            <a:endParaRPr lang="en-US" sz="104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без очереди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комнаты оставили свободный проход, а напитки поставили отдельно и хорошо заметно. Такое решение делает движение удобным, а пространство — безопасным и аккуратным даже в небольшой комнате.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 и напитки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не перегружают комнату: несколько простых деталей создают настроение, но не закрывают еду и не мешают общению. Чистая поверхность и понятная сервировка делают праздник собранным и спокойным.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оформление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и сервировка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25" y="2415515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здоровые выборы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овощи помогают сделать стол ярче и легче. Их удобно поставить рядом со сладостями, чтобы у гостей был выбор и меню выглядело разнообразно.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овощи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 напитками напоминает, что можно выбрать более простой вариант. Такой подход особенно удобен, если на празднике много сладких соков и десертов.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столе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порции помогают попробовать разные блюда и не переедать. Когда тарелки не слишком большие, каждому проще собрать себе удобную и разнообразную еду.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порции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лучше оставить как часть общего стола, а не делать их главным угощением. Тогда праздник остаётся вкусным, но в меню появляются и другие полезные варианты.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в меру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моего плана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мини-проекта «Моя вечеринка» из плана урока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быстро собрать идеи для мини-проекта и сравнить варианты в группе. Важно, чтобы каждый раздел был коротким, понятным и связанным с реальной подготовкой праздника.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становится понятнее, если сразу видеть повод, участников, угощение и организацию.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 спланировать свой праздник?
</a:t>
            </a:r>
            <a:endParaRPr lang="en-US" sz="2563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 нас есть полный набор шагов: от приглашения и меню до ролей, игр и уборки. Осталось применить их в паре и спланировать свою мини-вечеринку.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2026-07-25T21:07:13Z</dcterms:created>
  <dcterms:modified xsi:type="dcterms:W3CDTF">2026-07-25T21:07:13Z</dcterms:modified>
</cp:coreProperties>
</file>