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оборона: основные понятия, определения и задачи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людей, школы и города в опасной ситуации.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в России: от истории к современным правилам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возникла как ответ на угрозы XX века, а сегодня действует как единая система защиты на всей территории России. Её правовые основы закреплены федеральным законом и поддерживаются структурами власти и МЧС России.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гражданская оборона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— это система мероприятий, заранее готовящих население и организации к защите от опасностей военного времени и чрезвычайных ситуаций, чтобы снизить потери и сохранить управляемость.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неё входят оповещение, укрытие в защитных сооружениях, эвакуация, обеспечение средствами индивидуальной защиты, а также аварийно-спасательные и другие неотложные работы на месте происшествия.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ГО не ограничивается спасением людей: она помогает сохранить условия для жизни, работы, обучения и функционирования общества даже в кризисной обстановке.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43679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43679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опасностей для гражданской обороны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учитывает угрозы, связанные с оружием массового поражения и обычными средствами нападения, поскольку они способны быстро создать масштабные потери и нарушить работу целых районов.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взрывы и разрушения зданий опасны не только прямым воздействием, но и вторичными поражающими факторами: обрушениями, дымом, высокой температурой и блокировкой путей выхода.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и радиационное заражение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и радиационное загрязнение требует особых мер защиты, потому что поражает людей скрыто и может сохраняться на местности, технике, одежде и в помещениях.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крупной чрезвычайной ситуации страдают медицинские, образовательные и хозяйственные объекты, а значит возрастает риск для жизни людей и устойчивости всего города.
</a:t>
            </a:r>
            <a:endParaRPr lang="en-US" sz="706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Затопления и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Затопления, крупные аварии и разрушение коммуникаций нарушают водоснабжение, энергетику, транспорт и связь, поэтому последствия затрагивают не только место происшествия, но и соседние территории.
</a:t>
            </a:r>
            <a:endParaRPr lang="en-US" sz="6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строится на взаимодействии федеральных органов, региональных властей, муниципалитетов, организаций и спасательных формирований. Каждый уровень отвечает за предупреждение, оповещение и помощь людям.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системы гражданской обороны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населения требуется не пассивное ожидание, а готовность действовать по сигналу. Важно знать маршруты эвакуации, ближайшие укрытия, порядок поведения при тревоге и способы связи с официальными источниками информации.
</a:t>
            </a:r>
            <a:endParaRPr lang="en-US" sz="8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понятия, которые необходимо понимать без путаницы в опасной ситуации.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гражданской обороны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помогают быстрее понимать инструкции и выбирать правильное действие без лишних ошибок.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№28-ФЗ «О гражданской обороне»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оповещения и источники информации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сигнал тревоги — «Внимание всем!». Его подают сиренами, гудками и другими техническими средствами, чтобы привлечь внимание людей даже в шумной обстановке.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сигнала необходимо сразу получить официальное сообщение. Для этого используют радио, телевидение, громкоговорители, сайты органов власти и другие проверенные каналы связи.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доверять только подтверждённой информации. Слухи, неточные пересказы и непроверенные публикации могут усилить панику и помешать организованной эвакуации.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обычно уточняет вид угрозы, границы опасной зоны и первоочередные действия. Именно эти сведения позволяют не терять время и избегать неверных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или сигнале тревоги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гражданской обороны и официальных указаниях для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эти задачи выполняются одновременно, потому что безопасность зависит не от одного действия, а от согласованной системы мер.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гражданской обороны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задач показывает: ГО сочетает защиту людей, подготовку сил и сохранение жизненно важных ресурсов.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№28-ФЗ «О гражданской обороне»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задаёт обязательные правила оповещения и действий, чтобы информация поступала быстро, официально и одинаково для всех участников системы.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№28-ФЗ «О гражданской обороне», 12 февраля 1998 года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28-ФЗ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 правовые основы гражданской обороны в России.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как мера защиты населения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проводится, когда пребывание в опасной зоне становится недопустимым: при угрозе разрушений, пожара, затопления, химического или радиационного заражения, а также при иных факторах, создающих прямую опасность.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быть заблаговременной или экстренной, полной или частичной. Организация включает сборные пункты, учет людей, транспорт, маршруты движения, а также размещение эвакуированных в безопасных районах.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выполнение распоряжений уменьшает риск травм, потери связи с близкими и хаоса в зоне угрозы. Особенно важно помогать детям, пожилым людям и людям с инвалидностью.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защитных сооружений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надежное сооружение для защиты людей от ударной волны, обломков, пожара, высокой температуры и части поражающих факторов оружия массового поражения.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Противорадиационное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воздействие ионизирующего излучения и радиоактивной пыли, помогая людям безопасно переждать период опасного заражения или выпадения осадков.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эффективной защиты важны прочные конструкции, вентиляция, запас воды, санитарные условия, запасные выходы и возможность находиться внутри установленное время.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пребывание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Сооружение должно быть приспособлено для размещения людей разных возрастов и обеспечивать порядок, доступ к основным ресурсам и организованное ожидание дальнейших действий.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выбор средства зависит от характера опасности: химической, радиационной, пылевой или травматической. Важно заранее знать, как правильно применять защиту.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и их назначение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средство соответствует угрозе, тем выше эффективность защиты и тем меньше риск поражения. Подготовка и умение пользоваться СИЗ не менее важны, чем их наличие.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 гражданской обороны.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Аварийно-спасательные и другие неотложные работы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работы начинаются сразу после возникновения чрезвычайной ситуации и направлены на поиск пострадавших, разбор завалов, тушение пожаров, отключение поврежденных коммуникаций и восстановление проходов для людей и техники.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выполняют спасательные формирования, пожарные подразделения и другие службы, действуя в опасной обстановке по единому плану. От слаженности работы зависит скорость оказания помощи и снижение вторичных потерь.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 население к действиям в ЧС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ОБЗР изучают сигналы оповещения, правила поведения в укрытии, основы первой помощи и порядок действий при разных видах опасности.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Эвакуационная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отрабатывают выход по маршруту эвакуации, движение строем, сохранение порядка и выполнение указаний учителя или ответственного взрослого.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безопасных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понимать, где находятся места сбора класса, ближайшие укрытия и безопасные маршруты, чтобы не терять время в момент тревоги.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действиям при пожарной, химической и радиационной опасности, а также простым навыкам первой помощи до прибытия специалистов.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строится по вертикали, но в реальной работе она опирается и на постоянное взаимодействие между уровнями власти, службами и организациями.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управления гражданской обороной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распределены полномочия и каналы связи, тем быстрее принимаются решения и тем согласованнее действуют силы ГО при угрозе и ликвидации последствий.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№28-ФЗ «О гражданской обороне»; общая схема управления ГО.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в школе и семье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гражданская оборона отрабатывается через сигналы тревоги, учебные эвакуации, правила укрытия и действия при пожаре, чтобы каждый ученик понимал свой маршрут и порядок поведения.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полезно заранее обсудить план встречи, сохранить список телефонов, подготовить аптечку, запас воды и документы, а также определить ближайшие безопасные места.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готовность растет, когда каждый знает, где выход из дома, как отключить бытовые приборы и как действовать при внезапной опасности без суеты и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показывает, какие действия помогают сохранить безопасность и организованность в опасной ситуации.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обязанности граждан при угрозе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поведения — быстро получить официальную информацию, действовать по указаниям и не создавать дополнительных рисков для себя и окружающих.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общие правила гражданской обороны.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гражданской обороны и устойчивости общества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помогает сохранить жизнь и здоровье людей, а также поддерживать работу транспорта, связи, медицины, энергетики и систем управления в кризисных условиях.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уменьшает масштаб потерь при чрезвычайных ситуациях и ускоряет восстановление, потому что заранее выстроенные меры позволяют действовать не хаотично, а по плану.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подготовка населения, культура безопасности и готовность организаций являются основой устойчивости общества, особенно когда опасность затрагивает сразу несколько сфер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оборона: знание, которое защищает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объединяет закон, организацию и практические навыки защиты людей. Понимание сигналов, эвакуации и правил поведения в укрытии помогает действовать спокойно, быстро и ответственно.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2026-05-21T05:10:24Z</dcterms:created>
  <dcterms:modified xsi:type="dcterms:W3CDTF">2026-05-21T05:10:24Z</dcterms:modified>
</cp:coreProperties>
</file>