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 жизни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человеку каждый день — дома, на ферме, в науке и природе.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059" y="182500"/>
            <a:ext cx="3337082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знать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огромен и разнообразен, а его изучение помогает людям лучше понимать природу, развивать сельское хозяйство, создавать лекарства и беречь редкие виды.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 их значение в жизни семьи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рядом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и собаки живут рядом с человеком как верные компаньоны, помогают чувствовать себя спокойнее, охраняют дом и дарят ежедневное общение.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 сырьё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Коровы, козы, куры и овцы дают людям молоко, мясо, яйца, шерсть и пух, поэтому остаются важной частью семейного хозяйства.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работе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Лошади, ослы и верблюды в разных странах перевозят людей и грузы, а также помогают выполнять тяжёлую работу там, где это нужно.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человеком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требуют ухода, но взамен приносят пользу, поддерживают порядок в хозяйстве и становятся частью повседневной жизни 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 с человеком каждый день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 — друг семьи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часто живёт рядом с людьми, помогает охранять дом и сопровождает хозяина. Она показывает, что животные могут быть не только полезными, но и близкими друзьями.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 и продукты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и куры напоминают о том, что животные дают человеку пищу. Благодаря уходу и труду людей на ферме появляются молоко, яйца и другие продукты.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 доме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помогает создать уют дома и учит бережному отношению к живому существу. Даже простое кормление питомца показывает, что забота о животных — ежедневная привычка.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человеку разные группы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животные помогают людям по-разному: одни обеспечивают продукты, другие — охрану, общение или знания.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пища и материалы, потому что они нужны ежедневно; остальные роли меньше по объёму, но тоже важны.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урока, 2025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30" y="171493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0430" y="1691475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231" y="17149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2656" y="1714935"/>
            <a:ext cx="239100" cy="191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сельском хозяйстве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дают молоко и мясо, поэтому их разводят во многих странах. Их содержание требует заботы, чистоты и регулярного кормления.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и другая птица обеспечивают людей яйцами и мясом. Птицеводство важно там, где нужны быстрые и доступные продукты питания.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 козы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 козы дают мясо, молоко, шерсть и пух. Эти животные особенно ценны в районах, где развиты пастбища и животноводство.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Лошади, ослы и верблюды помогают перевозить грузы и выполнять работу в хозяйстве. В некоторых странах они остаются незаменимыми помощниками.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не только дают мёд, но и опыляют растения. Благодаря им на полях и в садах увеличивается урожай, что особенно важно для 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полезных животных и их вклад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животные помогают человеку и где чаще всего встречаются.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животных различается, но почти всегда связана с питанием, трудом или безопасностью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6637" y="-150"/>
            <a:ext cx="373037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Животные-помощники для людей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Собака-поводырь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Собаки-поводыри помогают незрячим людям безопасно ходить по улицам, находить нужный путь и избегать препятствий. Для многих людей это настоящий способ самостоятельной жизни.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Терапия и поддержка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Собаки-терапевты помогают людям чувствовать спокойствие, уменьшать тревогу и легче общаться. Их используют там, где человеку особенно важны внимание, доброжелательность и доверие.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Иппотерапия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применяются в иппотерапии, когда движения животного помогают развивать координацию, равновесие и мышцы. Такие занятия проходят под наблюдением специалистов.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287" y="1066150"/>
            <a:ext cx="2797225" cy="212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помогают врачам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врачи изучают животных, чтобы лучше понимать работу организма и причины болезней. Эти знания помогают создавать новые методы лечения и проверять действие лекарств. Сегодня всё чаще используют более гуманные способы исследования, если они возможны.
</a:t>
            </a:r>
            <a:endParaRPr lang="en-US" sz="834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Гуманное отношение в исследованиях
</a:t>
            </a:r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стремится не причинять животным лишнего вреда. Их содержат в безопасных условиях, обеспечивают уход и заменяют опыты другими методами, когда это допустимо. Такой подход показывает, что польза науки должна сочетаться с ответственностью.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науке и медицине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польза животных проявляется сильнее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 самых разных сферах жизни человека — от фермы до научной лаборатории и отдыха.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вклад связан с сельским хозяйством; медицина и наука меньше по объёму, но особенно значимы для здоровья и знаний.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урока, 2025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и равновесие природы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в цепях питания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Волки, лисы и совы сдерживают рост численности грызунов и других животных. Благодаря этому в природе не нарушается баланс, а растения и посевы меньше страдают от вредителей.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 многие жуки переносят пыльцу с цветка на цветок и помогают растениям размножаться. Без таких помощников уменьшилось бы число плодов, семян и многих диких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 очистка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участвуют в разложении остатков растений и животных. Они возвращают питательные вещества в почву, ускоряя природный круговорот и поддерживая плодородие.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 — много последствий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даже один вид, меняются условия жизни других организмов. Нарушается пищевая цепь, и это может повлиять на целые сообщества растений и 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пользы к ответственности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потребности человека связаны с использованием животных, уходом за ними и охраной природы.
</a:t>
            </a:r>
            <a:endParaRPr lang="en-US" sz="1173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исчезающие виды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под охраной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тигр, снежный барс и дальневосточный леопард — редкие животные, численность которых должна сохраняться. Их исчезновение стало бы большой потерей для природы и науки.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становится меньше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связаны с уничтожением лесов и горных территорий, браконьерством, загрязнением среды и нехваткой пищи. Эти факторы делают жизнь животных более опасной и трудной.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охрана
</a:t>
            </a:r>
            <a:pPr algn="l" indent="0" marL="0">
              <a:lnSpc>
                <a:spcPct val="80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защищают животных и места их обитания. В Красной книге фиксируют редкие виды, а специалисты следят за их состоянием и численностью.
</a:t>
            </a:r>
            <a:endParaRPr lang="en-US" sz="966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человек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 начинается с бережного отношения к природе. Нельзя разрушать леса, мусорить и покупать товары из редких животных или их частей.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часто появляется на гербах, потому что люди связывают его с силой и смелостью. В книгах и мультфильмах этот образ помогает показать героя, который умеет защищать других и принимать решения.
</a:t>
            </a:r>
            <a:endParaRPr lang="en-US" sz="758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на гербе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 сказках и рассказах нередко становится символом верности и преданности. Через такого персонажа авторы показывают, как важно быть заботливым, честным и не бросать друзей в трудную минуту.
</a:t>
            </a:r>
            <a:endParaRPr lang="en-US" sz="696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друг в сказке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культуре и символах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401108"/>
            <a:ext cx="3170700" cy="540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пользы домашних и диких животных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домашние и дикие животные, и почему обе группы важны для человека и 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чаще связаны с бытом и хозяйством, а дикие — с природным равновесием; для обеих групп решающими остаются забота и безопасность.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 роли животных в жизни человека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зависит от 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животные нужны не только для еды, но и для транспорта, ухода за природой и культурной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зависимость связана с питанием и хозяйством, однако экологическая и культурная роли животных также заметно влияют на жизнь общества.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урока, условное распределение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помогают животным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питомцах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Домашним животным нужны подходящее питание, чистая вода, тепло и регулярный уход. Прививки и осмотр у ветеринара защищают их от болезней и помогают жить дольше.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диким видам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Диким животным нужны заповедники, чистые леса и водоёмы, а также защита от шума, пожаров и разрушения нор, гнёзд и убежищ. Так сохраняются их привычные места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Приюты и волонтёры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Приюты помогают бездомным животным найти еду, лечение и новый дом. Волонтёры ухаживают за ними, ищут хозяев и напоминают людям о бережном отношении.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обижать животных, не подкармливать их без разрешения взрослых и соблюдать осторожность рядом с незнакомыми собаками, кошками и дикими зверями.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себя рядом с животными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правилах безопасного общения с домашними и дикими животными.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велик мир животных и как много знаний нужно человеку, чтобы беречь его и правильно использовать.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учёных о количестве описанных видов животных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млн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животных описано учёными, и их реальное разнообразие ещё больше.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животные: взаимная зависимость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человеку в быту, хозяйстве, науке и природе, а человек отвечает за их здоровье, безопасность и сохранение среды обитания. Бережное отношение к ним — часть культуры и 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2026-05-31T19:21:32Z</dcterms:created>
  <dcterms:modified xsi:type="dcterms:W3CDTF">2026-05-31T19:21:32Z</dcterms:modified>
</cp:coreProperties>
</file>