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Органы кровообращения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 обеспечивают транспорт кислорода и питательных веществ по всему телу.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открытия кровообращения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Вильям Гарвей в 1628 году доказал круговое движение крови, что полностью изменило понимание физиологии человека и заложило основы современной медицины и лечения сердечно-сосудистых заболеваний.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 и сосудов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состоит из плазмы и клеток, а сосуды — это артерии, вены и капилляры, обеспечивающие движение крови по организму.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служит насосом, перекачивающим кровь, поддерживая постоянное снабжение тканей кислородом и питательными веществами.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— доставка кислорода, удаление продуктов обмена и поддержание гомеостаза в организме.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системы кровообращения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и расположение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взрослого человека весит около 200–250 грамм и расположено в центре грудной клетки между лёгкими.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состоит из двух предсердий и двух желудочков, которые работают синхронно для эффективного перекачивания крови.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сердцебиений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в состоянии покоя частота сердечных сокращений составляет 70–80 ударов в минуту, обеспечивая нормальное кровообращение.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функция сердца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обладают толстыми стенками и выдерживают высокое давление, благодаря упругости обеспечивая непрерывный ток крови.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Аорта, крупнейшая артерия, снабжает организм кровью, её диаметр достигает 2,5 см, длина около 40 см, обеспечивая большой объём транспортируемой крови.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Артерии: транспорт кислорода и питательных веществ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имеют более тонкие стенки, чем артерии, и оборудованы клапанами, предотвратящими обратный ток крови.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и нижняя полые вены собирают кровь со всего тела и транспортируют её обратно в правое предсердие сердца.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Вены: возвращение крови к сердцу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состоят из одного слоя клеток, что способствует быстрому обмену кислорода и питательных веществ с тканями.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сеть капилляров превышает 10 миллиардов, обеспечивая питание каждой клетки тела для поддержания жизнедеятельности.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Капилляры: связь артерий и вен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и большой круги кровообращения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начинается в правом желудочке и проходит через лёгкие, обеспечивая насыщение крови кислородом.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начинается в левом желудочке и распределяет кислород по всему телу, возвращая кровь в правое предсердие.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потока крови по органам кровообращения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крови в системе кровообращения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кровотока в различных сосудах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 капиллярах замедляется для эффективного обмена веществ, а в артериях и венах — для быстрого перемещения крови.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кровотока в капиллярах обеспечивает оптимальные условия для газообмена, высокая скорость в крупных сосудах поддерживает непрерывность кровотока.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физиологических исследований,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имеет три основных слоя: внутренний эндокард выстилает полости и обеспечивает гладкую поверхность для крови.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— самый толстый слой, состоит из сердечной мышцы, которая сокращается и отвечает за насосную функцию сердца.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слой — эпикард, защищает сердце и участвует в образовании сердечной сумки — перикарда.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сердце расположены четыре клапана: митральный и трикуспидальный разделяют предсердия и желудочки, аортальный и легочный обеспечивают однонаправленный ток крови.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сердца: детали и особенности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крови в организме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транспортирует кислород из лёгких к тканям и доставляет питательные вещества, необходимые для жизнедеятельности клеток.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выводит углекислый газ и продукты обмена, предотвращая накопление вредных веществ в организме.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выполняют лейкоциты и антитела крови, защищающие организм от инфекций и поддерживающие иммунитет.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кровь регулирует температуру тела, поддерживает кислотно-щелочной баланс и переносит гормоны по всему организму.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крови и их 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крови выполняют уникальные функции, обеспечивающие эффективную циркуляцию и защиту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крови выполняет важную роль, способствуя поддержанию гомеостаза и защищая организм от вредных воздействий.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артерий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имеют толстые, эластичные стенки, которые выдерживают высокое давление и обеспечивают быстрый транспорт крови от сердца к органам.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вен и капилляров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тоньше, содержат клапаны для предотвращения обратного тока крови, а капилляры очень тонкие, обеспечивая обмен веществ с тканями.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— разнообразие и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кровяного давления для организма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артериальное давление для подростков составляет 110–120 на 70–80 мм ртутного столба, что отражает здоровье сосудов и сердца.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измерение давления помогает выявлять возможные отклонения на ранних стадиях и предотвращать развитие сердечно-сосудистых заболеваний.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крови между органами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физической нагрузке кровоток увеличивается в мышцах и коже, обеспечивая повышенный обмен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60% крови концентрируется в ключевых органах, что подчёркивает их важность для функций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органов кровообращения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характеризуется стойким повышением артериального давления, что увеличивает нагрузку на сердце и сосуды.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 сопровождается утолщением и уплотнением сосудистых стенок, затрудняя кровоток и повышая риск тромбоза.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Инфаркты и инсульты развиваются из-за нарушения кровоснабжения жизненно важных органов и требуют неотложной медицинской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сердечно-сосудистой системы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физической активности в укреплении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улучшают кровообращение и повышают выносливость сердца. Движение стимулирует работу сосудов и помогает поддерживать здоровый вес.
</a:t>
            </a:r>
            <a:endParaRPr lang="en-US" sz="1195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здоровый образ жизни для сосудов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 богатым содержанием овощей и фруктов улучшает состояние сосудов. Отказ от курения и алкоголя значительно снижает риск развития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выполняет колоссальную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жизнь сердце совершает около 2,5 миллиардов сокращений, перекачивая миллионы литров крови и обеспечивая каждую клетку кислородом и питательными веществами.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сосудов превышает 100 000 километров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вытянуть все кровеносные сосуды человека в ряд, их общая длина превысит расстояние от Земли до экватора. Это демонстрирует масштаб и сложность системы.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системе кровообращения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системы кровообращения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кровообращения помогает заботиться о своём здоровье, предотвращать болезни и сохранять активность на долгие годы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2026-05-09T20:43:44Z</dcterms:created>
  <dcterms:modified xsi:type="dcterms:W3CDTF">2026-05-09T20:43:44Z</dcterms:modified>
</cp:coreProperties>
</file>