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jpe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Миккель и другие: лесные истории для урока чтения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приключения, которые учат думать и улыбаться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истории хорошо читаются во 2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лесные сюжеты понятны детям: в них легко увидеть характеры, проследить начало и конец, а потом обсудить поступки героев. Юмор и повторяющиеся ситуации делают чтение живым и доступным.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проделок обычно остаётся важный вывод: ум полезен только тогда, когда рядом с ним есть доброта и уважение к другим.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лис Миккель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Миккель замечает мелочи быстрее других и умеет находить выход, когда ситуация кажется запутанной. Его наблюдательность делает сюжет подвижным и интересным для детей.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идеален: иногда спешит, хитрит и сам попадает в забавное положение. Поэтому герой выглядит настоящим, а не нарисованным без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сцена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лес показан через тропинки, норы, кусты и поляны. Эти детали сразу создают ощущение движения, тайны и живого пространства, где легко представить каждого героя.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Тропинки и укрытия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деревья и тени меняют тон событий. То лес кажется спокойным и уютным, то настораживает, а потом снова дарит чувство тепла и радости.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леса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Миккелем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Упрямый спорщик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не любит уступать и долго настаивает на своём. Из-за него в сюжете появляются смешные споры, которые учат договариваться спокойнее.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сосед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сначала присматривается к ситуации и не торопится с решением. Его поведение помогает показать, что осторожность иногда спасает от лишних бед.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Заботливый помощник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замечает, кому нужна поддержка, и действует без лишних слов. Такой герой напоминает, что в лесных историях доброта важнее победы в споре.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Доверчивый зверёк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верит словам и поступкам других, поэтому часто оказывается в непростой ситуации. Через него особенно заметно, как важно проверять выводы и слушать внимательно.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недоразумения в лесных историях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часто начинается с маленькой ошибки: кто-то принимает одно за другое, спешит сделать вывод или слишком рано радуется. Из этого рождается неожиданная и смешная ситуация.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всегда появляется урок: сначала нужно подумать, потом действовать. Поэтому смешной сюжет помогает детям видеть связь между поспешностью и ошибкой.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пугаются без причины, слышат не то, что сказано, или неправильно понимают чужой поступок. Так простой эпизод превращается в забавное недоразумение.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здесь обозначает один важный вывод из его историй: ум героя ценен только вместе с сердечностью и вниманием к другим.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помогает Миккелю оставаться запоминающимся: смекалка без доброты приводит к новым неприятностям.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образ лиса Миккеля в книге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историй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шутка и добрый финал помогают детям чувствовать себя спокойно. После напряжённого момента остаётся улыбка, а вместе с ней — понятный жизненный вывод.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звучат мягко и дружелюбно, поэтому чтение не утомляет младших школьников. Даже когда появляется опасность, она остаётся умеренной и не превращает сюжет в тяжёлый.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книги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этих историях проверяется делом: герои помогают друг другу не словами, а поступками. Это учит замечать поддержку рядом и ценить её.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показано как чувство, которое легко потерять и трудно вернуть. Поэтому персонажам важно быть внимательными к словам, обещаниям и чужим намерениям.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помогает избежать лишних проблем, если не торопиться с выводами и не обижать слабого. В книге это подаётся просто и понятно для детей.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признавать ошибку делает героя сильнее, а не слабее. Такой финал показывает, что исправить поступок важнее, чем упрямо настаивать на своём.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легко запоминаются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черта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есть одна заметная особенность: смелость, осторожность, упрямство или заботливость. Благодаря этому персонажи быстро различаются и не смешиваются в памяти.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персонажи спорят, другие сомневаются, третьи помогают. Контраст делает встречи героев живыми и помогает сравнивать их поступки на уроке чтения.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поведение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понимают, почему герой поступил именно так. Его привычки и реакции выглядят ясно, а значит, запоминаются без длинных объяснений.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звери кажутся близкими, потому что ведут себя по-человечески, но остаются частью леса. Такой образ легко представить и легко пересказать.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которые легко представить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 на лесной тропинке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герои отправляются искать еду и внимательно осматривают землю, кусты и пни. Кажется, что вот-вот из-под листьев выскочит кто-то ещё. Такая сцена сразу рисует движение, ожидание и лёгкое волнение.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там, где тропинки сходятся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узкой тропинке персонажи неожиданно сталкиваются друг с другом и замирают от удивления. Один спешит, другой не хочет уступать дорогу, и из этого рождается небольшой спор. Сцена выглядит очень живой и узнаваемой.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шорох у кустов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тёмном лесу слышится шорох, и все настораживаются. Кто-то пугается раньше времени, а кто-то осторожно прислушивается и идёт вперёд. Такой эпизод легко представить как тихую, почти киношную картинку.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действие в историях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лесной день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живут своей привычной жизнью: идут по тропинке, разговаривают, ищут еду или отдыхают. Всё кажется спокойным и понятным.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неожиданность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кто-то ошибается, пугается или спорит из-за пустяка. Сюжет сразу становится интереснее, хотя проблема остаётся небольшой.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начинают разбираться в случившемся: наблюдают, советуются, спорят или помогают друг другу. Здесь особенно заметны их характеры.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или добрый итог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проясняется, и история получает ясный вывод. Иногда герои смеются над собой, а иногда просто становятся немного мудрее.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истории о Миккеле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напоминают, что ум и находчивость полезны только тогда, когда герой умеет быть честным, не обижает других и не пользуется силой ради выгоды.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замечать чувства персонажей: кто испугался, кто обиделся, кто растерялся. Это учит внимательнее относиться к людям и не спешить с насмешкой.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показывают, что ошибка не делает героя плохим. Важно суметь признать её, исправить поступок и подумать, как помочь другим в следующий раз.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тишина в этих историях звучит по-особому. Перед встречей или неожиданностью лес будто замирает, и читатель тоже начинает ждать, что сейчас произойдёт.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звуки и детали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треск сухих веток и тихий плеск ручья создают ощущение настоящего леса. Такие звуки помогают представить, как герои осторожно идут по тропинке и прислушиваются к каждому движению.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приёмы в книге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часто строится на преувеличении: герой слишком боится, слишком гордится или слишком уверен в своей правоте. От этого его поведение выглядит смешно и немного нелепо.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приём — контраст между задумкой и результатом. Миккель планирует одно, а выходит другое, и именно это вызывает улыбку у читателя.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Смешными становятся и неожиданные повороты. Персонаж думает, что всё понял, а потом оказывается в совсем другой ситуации и сам удивляется собственному промаху.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комизм появляется из простого недоразумения. Кто-то услышал не то, увидел не то или сделал поспешный вывод, и сразу начинается забавная путаница.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удобно обсуждать после чтения. В них есть понятный вывод, поэтому учитель может спокойно поговорить с классом о причине событий и о поведении персонажей.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книга полезна на уроке литературного чтения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текстам удобно учить детей пересказывать сюжет, потому что история короткая, ясная и легко делится на начало, середину и конец без лишних подробностей.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сравнивать героев по поступкам и характеру. Ученики быстро замечают, кто действует осторожно, кто спорит, а кто первым приходит на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 иллюстрациях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лица зверей и их позы. Хитрая улыбка Миккеля, настороженный взгляд или неожиданное движение сразу показывают настроение сцены и делают её запоминающейся.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особенно выразительны лесные детали: мох, корни, норы, кусты и пятна света между деревьями. Они помогают почувствовать глубину леса и увидеть, где происходит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Миккель выбрал именно такой способ действия? Этот вопрос помогает понять его характер и увидеть, где он проявил смекалку, а где поторопился.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 героев оказался самым спокойным и рассудительным? Ответ на него учит сравнивать персонажей не по словам, а по поступкам и реакции на ситуацию.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было избежать проблемы с самого начала? Такой вопрос помогает детям замечать, как важны осторожность, внимание и умение слушать других.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смешная история всё равно может быть серьёзной? Здесь легко поговорить о чувствах, ошибках и о том, как шутка помогает лучше запомнить важный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Миккеля среди лесных героев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Миккель продолжает традицию сказочных лисов: он ловкий, наблюдательный и умеет быстро находить выход из сложной ситуации, как настоящий герой лесных историй.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хитрости, ума и уязвимости делает Миккеля заметным. Он не кажется недосягаемым и потому вызывает интерес, сочувствие и улыбку одновременно.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его образ особенно близок детям, потому что он не безупречен. У него бывают промахи, слабости и смешные ошибки, а значит, он похож на живого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истории о Миккеле запоминаются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Миккель и его лесные соседи делают книгу тёплой, живой и понятной. В ней есть приключение, юмор и добрый смысл, который легко запомнить.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2026-05-24T03:30:20Z</dcterms:created>
  <dcterms:modified xsi:type="dcterms:W3CDTF">2026-05-24T03:30:20Z</dcterms:modified>
</cp:coreProperties>
</file>