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Римской республики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отказался от царей и изменил свою власть?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республике Рим делился на два главных сословия: патрициев и плебеев. Одни управляли городом, другие составляли его основную силу — в войске, в труде и в жизни общины, добиваясь своих прав постепенно и упорно.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Риме и кто принимал решения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царской власти к республике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власть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царь Тарквиний Гордый, по преданию, правил жестоко и не считался с мнением римлян, что усиливало недовольство в городе.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509 год до н. э.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изгнания Тарквиния римляне отказались от царей и решили больше не передавать власть одному человеку пожизненно.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царя появились два консула, которых избирали на один год, а важные решения стали обсуждать в сенате.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патриции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считались потомками старейших римских семей. Происхождение открывало им путь к уважению, власти и влиянию в обществе, а также давало доступ к важным традициям города.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роды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 принадлежали большие участки земли, что обеспечивало достаток и усиливало их положение. Земля давала доход, а вместе с ним — возможность влиять на общественную жизнь.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богатство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патриции долгое время занимали главные посты, входили в сенат и определяли, кто будет управлять Римом. Их голос был решающим в политике и судах.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должности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лучше других знали обычаи и правила, поэтому могли толковать их в свою пользу. Это делало простым жителям труднее защищать свои интересы.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плебеи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жители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были свободными римлянами, но не принадлежали к знатным родам. Среди них были крестьяне, ремесленники, торговцы и переселенцы, жившие своим трудом.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труд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платили налоги, работали на земле и занимались тяжелым трудом. При этом они долгое время почти не могли влиять на решения власти.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войска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плебеи составляли большую часть римского войска. Они защищали город, уходили на войны и несли на себе основную тяжесть службы.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без власти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плебеи были свободными людьми, важные должности для них долго оставались закрытыми. Поэтому они требовали защиты и справедливых правил для 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недовольства к борьбе за права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которая привела к столкновению патрициев и плебеев в раннем Риме.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выступление плебеев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494 году до н. э. плебеи покинули Рим и ушли на Священную гору. Они отказались возвращаться, пока не получат защиту от произвола.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на Священную гору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показал, что простые жители могут действовать вместе и влиять на власть. Без их участия город не мог нормально жить и воевать.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плебеев стало первым крупным успехом в их борьбе. Знать поняла, что игнорировать требования большинства населения больше нельзя.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трибуны — защитники плебеев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выступления плебеев появилась должность народных трибунов. Их избирали для защиты простых граждан от решений, которые могли навредить им или их семьям.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должность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оружием трибунов стало вето — право остановить опасное или несправедливое решение. Это делало власть знати не такой безусловной.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вето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трибуна считалась неприкосновенной. Напасть на него или помешать ему выполнять обязанности означало нарушить священную защиту, установленную для этой должности.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Трибуны помогли плебеям говорить с властью на равных и добиваться уступок. Их появление стало важным шагом к более справедливому устройству Рима.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плебеев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уступки в борьбе плебеев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решения, которые постепенно расширяли права плебеев и ограничивали власть патрициев.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Уступки шли поэтапно: сначала защита, затем законы, потом доступ к должностям и признание решений плебейского собрания.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борьбы патрициев и плебеев в ранней Римской республике.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законов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451–450 годах до н. э. правила впервые записали и выставили на площади на бронзовых таблицах. Теперь их могли прочитать все римляне, а не только патриции.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регулировали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касались суда, долгов, наказаний и семейной жизни. Они помогали понимать, какие поступки разрешены, а какие влекут за собой наказание.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произвола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 стал записанным, знать уже не могла так свободно толковать правила в свою пользу. Это укрепило защиту плебеев и уменьшило несправедливость.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равенству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полное равенство еще не наступило, Законы XII таблиц стали важным поворотом. Рим сделал первый большой шаг от власти традиции к власти закона.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росли права плебеев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ключевым реформам римской истории: 494, 450, 445, 367 и 287 гг. до н. э.
</a:t>
            </a:r>
            <a:endParaRPr lang="en-US" sz="85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уступка уменьшала власть знатных родов и делала управление Римом более открытым для простых граждан.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шел постепенно: от защиты от произвола к участию в управлении и общим для всех законам.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борьба за землю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 войны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плебеи возвращались из походов беднее, чем уходили: хозяйство разрушалось, урожай сгорал, а семья оставалась без дохода и с растущими долгами.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богатых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 состоятельные землевладельцы скупали участки, расширяя свои поместья. Это усиливало неравенство и делало спор о земле особенно острым и долгим.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участка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 становился слишком большим, земледелец мог лишиться земли. Так свободный человек нередко превращался в зависимого должника, хотя продолжал считаться гражданином Рима.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протеста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плебеев земля была не просто имуществом, а основой жизни и службы в войске. Поэтому требования о долгах и земле стали главным поводом борьбы за права.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через сословную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закона Канулея в Риме стали появляться семьи, где родители принадлежали к разным сословиям. Это сближало людей, которые раньше стояли по разные стороны общественной стены, и постепенно уменьшало старую вражду.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союзы и 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мог соединить богатство, влияние и трудовую силу плебеев. Для многих римлян это стало шагом к более открытому обществу, где происхождение уже не так жестко определяло будущее детей.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 Канулея изменил жизнь римлян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важный шаг: высшая должность в Риме перестала быть только привилегией знати и стала доступна способным людям из плебеев.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консулов мог быть плебеем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Лициния—Секстия, 367 год до н. э.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у патрициев и плебеев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реформам 494–287 гг. до н. э.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 уничтожили различия между сословиями, но заметно расширили участие плебеев в жизни государства и суда.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сохранили влияние, однако плебеи получили реальные рычаги власти и защиты своих интересов.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 плебеи в раннем Риме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ранней Римской республики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различались происхождение, имущество и политические права двух основных групп римлян.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было не в свободе, а в доступе к власти, земле и законам; именно это и вызвало долгий конфликт.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победы плебеев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борьбы плебеев за права в Римской республике.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равенство в Риме не стало полным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реформ богатые семьи сохраняли власть благодаря земле, деньгам и связям. Формальные права плебеев росли, но реальные возможности у состоятельных людей оставались шире.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богатства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старой знати и богатых плебеев сложился нобилитет. Он занимал важные посты и постепенно стал новой политической верхушкой, отделенной от простых граждан.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верхний слой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земледельцы по-прежнему работали на небольших участках и зависели от удачи урожая. Для них перемены были важны, но не сразу сделали жизнь легкой.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 бедных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уменьшили несправедливость, однако не уничтожили различия в достатке. Рим стал более справедливым, но не полностью равным обществом.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проблемы решены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республики для Рима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заменила власть царя должностями, которые выбирали на ограниченный срок. Это сделало управление более ответственным и уменьшило риск единоличного произвола.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Выборная власть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патрициев и плебеев не разрушила Рим, а сделала его крепче. Умение договариваться помогло римлянам строить сильное и долговечное государство.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стали чаще записывать правила и обсуждать важные вопросы. Закон и совет постепенно стали важнее личной воли одного человека.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обсуждение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родилась не сразу: ее создали настойчивость плебеев, уступки знати и умение римлян искать компромисс вместо бесконечной вражды.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борьбы к новой Римской республике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2026-06-01T02:09:02Z</dcterms:created>
  <dcterms:modified xsi:type="dcterms:W3CDTF">2026-06-01T02:09:02Z</dcterms:modified>
</cp:coreProperties>
</file>