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важностью спорта и домашних дел в жизни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4: Спорт и домашние обязанности — основные темы и взаимосвязь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здоровье и развивает командный дух. Домашние обязанности формируют ответственность и независимость. Гармоничное сочетание этих сфер помогает подросткам успешно расти и развиваться.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и домашние обязанности важны для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пользуются наибольшей популярностью среди школьников благодаря доступности и командному формату. Эти виды спорта развивают ловкость, координацию и умение работать в коллективе.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— лидеры спорта среди подростков
</a:t>
            </a:r>
            <a:endParaRPr lang="en-US" sz="1535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часто выбирают за его оздоровительный эффект и развитие всех групп мышц. Многие школы и спортивные клубы предлагают секции для подростков разных уровней подготовки.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— полезный и популярный выбор
</a:t>
            </a:r>
            <a:endParaRPr lang="en-US" sz="1869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помогает улучшить реакцию и командную игру, а бег — выносливость и общий тонус организма. Эти виды занятий доступны в школьной программе и на улице.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и бег как доступные физические занятия
</a:t>
            </a:r>
            <a:endParaRPr lang="en-US" sz="1535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Настольный теннис развивает быстроту реакции и точность, а гимнастика — гибкость и силу. Эти виды спорта популярны среди подростков, стремящихся к разнообразию активностей вне школы.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Настольный теннис и гимнастика привлекают энтузиастов
</a:t>
            </a:r>
            <a:endParaRPr lang="en-US" sz="1535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среди российских школьников
</a:t>
            </a:r>
            <a:endParaRPr lang="en-US" sz="30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здоровья и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повышают выносливость и улучшают работу сердца, легких, а также всех мышц тела. Спорт способствует укреплению сердечно-сосудистой системы и общей физической формы.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благополучие и иммунитет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стимулируют выработку эндорфинов — гормонов радости, укрепляют иммунитет и помогают быстрее восстанавливаться после болезней, улучшая настроение и снижая стресс.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польза от регулярных занятий спортом
</a:t>
            </a:r>
            <a:endParaRPr lang="en-US" sz="27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формирует дисциплину и организованность, что помогает управлять своим временем и планировать учебные занятия более эффективно.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снижают утомляемость после школы и повышают энергию, способствуя поддержанию высокого уровня учебной мотивации.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занимающиеся спортом, лучше концентрируются на уроках и усваивают новый материал благодаря улучшенной работе мозга и физической активности.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спорта с учебными успехами и вниманием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выбирают командные виды спорта, что способствует развитию социальных навыков.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популярность спортивных секций указывает на активное участие школьников в поддержании здоровья и развитии навыков.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вовлечённости подростков в спорт — Россия, 2022 г.
</a:t>
            </a:r>
            <a:endParaRPr lang="en-US" sz="31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соревнования, такие как Олимпийские игры и чемпионаты мира, формируют спортивные кумиры и мотивируют школьников к активным занятиям спортом.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таких мероприятий в СМИ стимулирует подростков пробовать новые виды спорта и участвовать в локальных соревнованиях и школьных командных играх.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спортивные события: влияние на подростков
</a:t>
            </a:r>
            <a:endParaRPr lang="en-US" sz="2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— включающая наведение порядка в комнате и поддержание чистоты в общих помещениях квартиры.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сервировка еды — участие в приготовлении пищи и её подаче на семейный стол.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Стирка и уход за одеждой — сортировка белья и помощь в стирке или глажке при необходимости.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Присмотр за домашними животными и работа в саду — уход за питомцами и выполнение сезонных дачных задач.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примеры домашних обязанностей
</a:t>
            </a:r>
            <a:endParaRPr lang="en-US" sz="27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домашних обязанностей среди членов семьи
</a:t>
            </a:r>
            <a:endParaRPr lang="en-US" sz="2709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традиционно отвечает за основные домашние дела в семье.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обязанностей помогает поддерживать порядок и уменьшает семейные конфликты.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домашних дел учит подростков планировать своё время и принимать решения без постоянного контроля взрослых. Это способствует развитию независимости и уверенности в себе.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через ответственность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быту помогает ребятам научиться балансировать между учёбой, спортом и отдыхом, осознанно распределяя нагрузку на день.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тайм-менеджмента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 общие дела формирует чувство принадлежности к семье, развивает умение сотрудничать и поддерживать близких, улучшая эмоциональный климат в доме.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семейных связей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как фактор развития личности подростка
</a:t>
            </a:r>
            <a:endParaRPr lang="en-US" sz="26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дня для гармонии спорта, учёбы и домашних дел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выполнение утренних обязанностей помогает настроиться на активный день и выделить время для занятий спортом.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спортивное время и учебные занятия, совмещённые с лёгкими домашними делами, укрепляют дисциплину и баланс.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отдыха и завершения домашних обязанностей обеспечивает восстановление и поддержание мотивации.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 учетом отдыха и семейных мероприятий способствует гармоничному распределению спорта и домашних дел.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комбинируют занятия спортом с обязательными домашними делами, сохраняя при этом достаточное время для отдыха и учёбы.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восьмиклассников уделяют спорту умеренное время, при этом регулярно помогают по дому, что поддерживает их активность и ответственность.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баланс: сколько подростки тратят на спорт и домашние обязанности
</a:t>
            </a:r>
            <a:endParaRPr lang="en-US" sz="3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Шарапова всегда находила время для помощи маме по дому, совмещая это с интенсивными тренировками и соревнованиями. Такой баланс развивал её организованность и дисциплину.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Плющенко регулярно выполнял домашние обязанности, например, мыл посуду и убирал комнату, что помогало развивать ответственность рядом с тяжелыми спортивными нагрузками.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спорта и домашних обязанностей у известных спортсменов
</a:t>
            </a:r>
            <a:endParaRPr lang="en-US" sz="23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подростков в домашних обязанностях формирует уважение к труду и осознание важности вклада каждого члена семьи.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 снижает конфликты и стимулирует взаимопомощь, улучшая общую атмосферу в доме.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домашних дел способствует развитию доверия и взаимопонимания между взрослыми и подростками в семье.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распределения обязанностей на семейные отношения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дети ежедневно убирают полы как в школе, так и дома, что воспитывает чувство ответственности и коллективизма с ранних лет.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традиция уборки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Германии активно участвуют в приготовлении пищи и уходе за младшими членами семьи, развивая практические навыки и семейные ценности.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семейный труд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распространена практика выдачи карманных денег за выполнение конкретных домашних заданий, что мотивирует подростков к самостоятельности.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система поощрения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подростков в разных странах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467" y="2261850"/>
            <a:ext cx="262763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соревнований, объединяющих спорт и быт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Эстафеты с бытовыми заданиями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быстро заправляют кровать и бегут на следующий этап, сочетая физическую активность и аккуратность.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Квесты с домашними делами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включают уборку и организацию вещей, развивая координацию и командное взаимодействие.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конкурсы на внимание к 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соревнуются в выполнении бытовых задач с соблюдением правил, поощряя ответственность и усердие.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на 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направлены на совместную работу, что развивает дружбу и уважение к труду одноклассников.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типичной недели восьмиклассника: спорт, учёба, дом
</a:t>
            </a:r>
            <a:endParaRPr lang="en-US" sz="2516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ежедневной активности школьников со сбалансированным графиком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инструментов, таких как мобильные приложения и ежедневники, помогает молодым людям структурировать свой день и снижать стресс.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психологии, 2023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20004"/>
              </a:lnSpc>
              <a:buNone/>
            </a:pPr>
            <a:r>
              <a:rPr lang="en-US" sz="9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успешно используют планировщики для распределения учебы, спорта и домашних обязанностей
</a:t>
            </a:r>
            <a:endParaRPr lang="en-US" sz="39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Ивана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Иван, 13 лет, посещает плавание трижды в неделю, заботится о домашних животных и регулярно наводит порядок в комнате, что развивает у него ответственность и дисциплинированность.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успехи сверстников: реальные примеры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Алина, 14 лет, преуспевает в баскетболе, помогает родителям с приготовлением ужина и демонстрирует отличные школьные оценки, что показывает успешное совмещение спорта и обязанностей.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регулярных физических занятий и выполнения домашних дел формирует у подростков навыки ответственности, самоорганизации и социальной адаптации, закладывая надёжный фундамент для дальнейшего развития.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спорта и обязанностей — ключ к успешному будущему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2026-05-07T16:35:36Z</dcterms:created>
  <dcterms:modified xsi:type="dcterms:W3CDTF">2026-05-07T16:35:36Z</dcterms:modified>
</cp:coreProperties>
</file>