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Разнообразие, распространение и значение растений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всюду вокруг: в воде, на суше, в пустынях и лесах.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важны для жизни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разнообразие и роль растений, мы учимся сохранять природу, рационально использовать ресурсы и улучшать наше существование благодаря их космосу функций.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растений состоит из водорослей, которые живут преимущественно в воде и обладают простым строением.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маленькие растения, зачастую образующие плотный покров на почве и камнях, сохраняющие влагу.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обладают сложной строением и размножаются спорами, предпочитают влажные места обитания.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 покрытосеменные — древесные и травянистые растения с семенами; покрытосеменные самые многочисленные и разнообразные.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секвойи — лесные титаны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вырастают более чем на 100 метров в высоту, являясь одними из старейших и крупнейших деревьев на Земле. Их массивные стволы и масштаб создают живописный лесной пейзаж.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водоросли — основа водных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такие как зеленая хлорелла, хоть и микроскопичны, играют ключевую роль в образовании кислорода и поддержании пищевых цепочек в воде.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Пышный лотос — символ красоты и чистоты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излучает изящность своими крупными цветами и устойчивостью к болотистым условиям, раскрываясь в солнечные дни на поверхности воды.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необычный пустынный житель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Баобабы имеют толстый ствол, способный запасать воду, что позволяет им выживать в засушливых регионах Африки и создавать уникальные экосистемы вокруг себя.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растительного многообразия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царство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тропиках, например в Амазонии, обитает до двух третей видов растений планеты. Здесь плотный, многоярусный лес богат разнообразием форм жизни.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тайга — вечнозеленый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хвойные леса тайги покрывают большую часть России. Эти леса приспособлены к суровым зимам и поддерживают множество животных.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 минимальным растительным слоем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Сахара растительность крайне скудна; здесь выживают лишь особо устойчивые к засухе растения, такие как суккуленты и редкие кустарники.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тундра — суровая северная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холодного климата тундра покрыта низкорослыми травами и мхами, приспособленными к короткому вегетационному периоду и вечной мерзлоте.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растительного покрова Земли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главных групп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благодаря своим адаптациям и разнообразию, охватывая почти весь земной растительный мир.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цветковых указывает на их успешность в эволюции и широкое распространение в разных средах.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среде обитания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как кактусы, запасают воду в мясистых листьях и стеблях для выживания в знойных пустынях.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растения оснащены воздушными полостями, которые позволяют им дышать в условиях избытка влаги.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растения имеют широкий листовой покров для максимального поглощения света, а в степях развитая корневая система добывает воду из глубин.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основа лесных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дуб формируют каркас леса своими высокими стволами, обеспечивают тень и среду обитания для многих животных.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промежуточный слой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смородина и можжевельник — типичные кустарники, создающие подлесок и служащие источником пищи и укрытия в природе.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повсеместные и неприхотливые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пшеница — примеры травянистых растений, быстро растущих и широко распространённых в самых разных биомах.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 эпифиты — уникальные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— лиана, поднимающаяся по деревьям, а орхидеи-эпифиты живут на других растениях, используя их для опоры, не вредя им.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шиповник — региональный эндемик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исключительно вокруг озера Байкал, отличается стойкостью к холодам и уникальными свойствами, развившимися изолированно.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 — японский реликт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 сохранился с древних времён в ограниченных областях Японии, представляя живое свидетельство прошлого растительного мира.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живое ископаемое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вид сохранился почти без изменений миллионы лет и обладает уникальными листьями и стойкостью к неблагоприятной среде.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растения — эндемики и реликты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экосистемах и пищевых цепях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выступают как основа и поддержка для многих организмов, занимая ключевые экологические ниши.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питание и защиту, обеспечивая основу для жизней животных и цепочек питания.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продуктов питания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дают нам большинство зерновых культур, таких как пшеница и рис, которые являются основой рациона многих народов. Овощи и фрукты, выращенные из цветковых, обеспечивают витамины и микроэлементы для здоровья.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цветочной индустрии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розы, тюльпаны и гвоздики популярны в украшении интерьеров и праздников. Их выращивают в садах и теплицах, что поддерживает экономику и приносит радость людям.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строительства и текстиля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сосна широко используются в строительстве и мебельном производстве благодаря прочности. Лён и хлопок служат основой для тканей, из которых шьют одежду и делают текстильные изделия.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цветковых растений для человека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поглощение углекислого газа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играют ключевую роль в поддержании климата, снижая концентрацию углекислого газа в атмосфере. Все экосистемы вместе удерживают значительную часть парниковых газов.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 водоросли существенно поддерживают углеродный баланс, что важно для смягчения климатических изменений.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главный источник пищи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 составляет более 75% в рационе человека, обеспечивая энергию и питательные вещества для здоровья и роста.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является основной культурой для миллионов жителей Азии, обеспечивая большую часть калорийной ценности их питания.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играет важную роль в Европе и России, где она служит главным источником хлеба и других продуктов.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кукуруза — ключевые культуры для Южной Америки и части Африки, также служат кормом для скота.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природный антисептик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широко используется в народной и официальной медицине. Она обладает успокаивающими и противовоспалительными свойствами, помогает при простудах и кожных заболеваниях.
</a:t>
            </a:r>
            <a:endParaRPr lang="en-US" sz="899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Валериана для снятия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валерианы применяется для уменьшения тревожности и улучшения сна. Это одно из самых распространённых природных седативных средств.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— тонизирующее средство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ценится за свои адаптогенные свойства. Его экстракты используют для увеличения выносливости, укрепления иммунитета и улучшения общего самочувствия.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для заживления 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 алоэ обладает противовоспалительным и ранозаживляющим действием. Он применяется в косметологии и медицине для лечения ожогов и повреждений кожи.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и их значение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 хозяйственное значение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получаемая из деревьев, является основой для строительства и изготовления мебели, обеспечивая прочность и долговечность конструкций.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льна и хлопка используются для производства тканей, которые ценятся за натуральность и комфорт в одежде и текстильных изделиях.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Масла из подсолнечника и сои находят широкое применение в промышленности, а крахмалы из картофеля и кукурузы используются в пищевой и химической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очищают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в парках снижают уровень загрязнений и задерживают пыль. Они создают здоровую атмосферу, улучшая условия жизни горожан.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уменьшает шумовое загрязнение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скверах и аллеях поглощают звуковые волны, снижая уровень шума от транспорта и городской суеты, делая города комфортнее для проживания.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 и кислород в городе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помогают регулировать температуру, уменьшая жару летом, и насыщают воздух кислородом, что положительно влияет на здоровье жителей.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растений для городской среды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цветкового растения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нового растения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вырубается около 13 миллионов гектаров тропических лесов, что приводит к утрате биоразнообразия и изменению климата. Особое беспокойство вызывает снижение площади амазонских лесов.
</a:t>
            </a:r>
            <a:endParaRPr lang="en-US" sz="888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и отходы негативно влияют на растения, снижая их жизнеспособность. Загрязнение водных ресурсов ухудшает условия для водных растений.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и изменившиеся осадки приводят к стрессу у растений, нарушая их рост и размножение. Многие виды вынуждены мигрировать или исчезают.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растения-захватчики вытесняют местные виды, вызывая дисбаланс экосистем. Примером является исчезновение боровой сосны в ряде регионов.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растений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растительного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парков, таких как Брянский лес и Кавказский биосферный заповедник, помогает сохранять природные сообщества и редкие виды растений.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и дендрарии играют важную роль в сохранении и размножении исчезающих растений, обеспечивая источник посадочного материала для восстановления экосистем.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высадка деревьев в городах и сельской местности способствует улучшению экологии и восстановлению природных ландшафтов.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инициативы, включая Красную книгу и Конвенцию о биологическом разнообразии, координируют усилия в охране растительного богатства планеты.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и защита растительного мира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поддерживает климат и жизнь на Земле, обеспечивая пищу, материалы и лекарства. Сохранение растительного мира — фундамент экологической устойчивости и здоровья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2026-05-08T10:29:41Z</dcterms:created>
  <dcterms:modified xsi:type="dcterms:W3CDTF">2026-05-08T10:29:41Z</dcterms:modified>
</cp:coreProperties>
</file>