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комплекс: нефть и газ в хозяйстве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ТЭК объединяет добычу, переработку, транспорт и использование топлива и энергии.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комплекс связывает природные ресурсы с размещением хозяйства, транспортом и населением. Нефть и газ добывают в конкретных районах — там, где есть месторождения, инфраструктура и предприятия переработки. От развития ТЭК зависят экспорт и экология.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нефти и газа важна для географии 9 класса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топливно-энергетический комплекс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топливной промышленности работают нефтяная, газовая и угольная отрасли. Дополнительно важны переработка топлива, хранение запасов и подготовка сырья к транспортировке и использованию.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ТЭК включает топливную промышленность, электроэнергетику и связь между ними. Его задача — обеспечить страну топливом и энергией для быта и промышленности, а также сырьём для производства материалов.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4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ТЭК — месторождения и скважины, трубопроводы, нефтеперерабатывающие заводы, газоперекачивающие станции. Также нужны электростанции и линии электропередачи, чтобы доставлять энергию потребителям.
</a:t>
            </a:r>
            <a:endParaRPr lang="en-US" sz="2443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добывают нефть и природный газ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начинается с геологической разведки: специалисты определяют положение и размеры месторождения. После этого подбирают технологию и начинают строительство объектов, чтобы подготовить участок к бурению и последующей эксплуатации.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бурят скважины. По ним нефть и газ поднимаются на поверхность. Нефть часто находится на глубине нескольких километров, а газ может залегать отдельно или быть попутным, поступая вместе с нефтяным сырьём.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нефти от месторождения до готовых продуктов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→ бурение → добыча → очистка → транспорт → переработка → нефтепродукты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природного газа до потребителя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Месторождение → скважины и подготовка → магистраль → распределение → использование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88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(8–9 класс), качественное сравнение по районам добычи, без абсолютных показателей.
</a:t>
            </a:r>
            <a:endParaRPr lang="en-US" sz="1889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районы добычи нефти и газа в России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 особенно важна для добычи природного газа и нефти, а Арктический шельф постепенно усиливает своё значение.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районами объясняются геологическим строением: где больше месторождений и развита инфраструктура, там выше вклад в добычу.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2504233"/>
            <a:ext cx="9042900" cy="54789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нефтепереработке.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продукты переработки нефти и их применение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получаются на нефтеперерабатывающих заводах и служат топливом или сырьём для других отраслей.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одной тонны нефти даёт несколько востребованных продуктов, поэтому нефтяная отрасль важна не только как топливная, но и как сырьевая.
</a:t>
            </a:r>
            <a:endParaRPr lang="en-US" sz="4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008" y="2915264"/>
            <a:ext cx="707175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975" y="2915264"/>
            <a:ext cx="707175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021" y="6638231"/>
            <a:ext cx="707175" cy="80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 как топливо и сырьё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природного газа — метан. Он подаётся по трубам, поэтому легко регулируется и не требует сложного хранения, как некоторые другие виды топлива в быту.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бытовое топливо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используют для отопления, приготовления пищи и выработки электроэнергии. Он подходит промышленным объектам, где нужен стабильный источник тепла и энергии для технологических процессов.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1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 дома и предприятий
</a:t>
            </a:r>
            <a:endParaRPr lang="en-US" sz="3113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химической промышленности природный газ применяют как исходное вещество. Из него получают водород, удобрения и материалы для производства пластмасс и других синтетических веществ.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для химической промышленности
</a:t>
            </a:r>
            <a:endParaRPr lang="en-US" sz="295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экологии и энергетике (качественное сравнение), без абсолютных значений.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топлива по экологическим свойствам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«грязнее» сгорание, тем больше твёрдых частиц, дыма и загрязняющих выбросов в воздухе, даже если топливо используется эффективно.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природный газ обычно даёт более чистое сгорание, но экологический эффект зависит и от режима работы, обслуживания техники и контроля выбросов.
</a:t>
            </a:r>
            <a:endParaRPr lang="en-US" sz="4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Магистральные трубопроводы тянут топливо на тысячи километров от мест добычи до заводов, портов и городов. Здесь особенно важны герметичность и контроль давления, чтобы сырьё шло без остановок и лишних потерь. Такой путь обычно дешевле и надёжнее разовых перевозок.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Трубопроводы: «невидимый маршрут» нефти и газа
</a:t>
            </a:r>
            <a:endParaRPr lang="en-US" sz="2644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морских перевозок используют нефтеналивные танкеры, а для сжиженного природного газа — специальные газовозы. В портах работают терминалы, где выполняют подготовку к перевозке и приём груза. Получается, что один и тот же ресурс может добираться до потребителя разными способами — по суше и по морю.
</a:t>
            </a:r>
            <a:endParaRPr lang="en-US" sz="2211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сжижение: когда трубопроводов недостаточно
</a:t>
            </a:r>
            <a:endParaRPr lang="en-US" sz="2644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Транспортировка нефти и газа на большие расстояния
</a:t>
            </a:r>
            <a:endParaRPr lang="en-US" sz="4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30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630" y="59471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7080" y="2839747"/>
            <a:ext cx="664200" cy="59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91980" y="5947147"/>
            <a:ext cx="614400" cy="614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 нефтяной и газовой промышленности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 изучают породы и ищут перспективные месторождения. Их задачи — оценить запасы и определить, где бурить, чтобы добыча была безопасной и эффективной.
</a:t>
            </a:r>
            <a:endParaRPr lang="en-US" sz="2224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отвечают за технологический процесс, расчёты и безопасность производства. Технологи подбирают режимы работы оборудования, чтобы оборудование работало стабильно и без аварий.
</a:t>
            </a:r>
            <a:endParaRPr lang="en-US" sz="1943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и технологи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Буровики сооружают скважины: от подготовки площадки до углубления и крепления ствола. Работа требует точности, соблюдения регламентов и устойчивости при любых погодных условиях.
</a:t>
            </a:r>
            <a:endParaRPr lang="en-US" sz="1943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Буровики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Механики обслуживают и ремонтируют узлы, сварщики выполняют работы по соединениям и металлоконструкциям. Операторы добычи следят за параметрами установок, чтобы вовремя реагировать на отклонения.
</a:t>
            </a:r>
            <a:endParaRPr lang="en-US" sz="1943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Механики, сварщики и операторы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3363018"/>
            <a:ext cx="8493000" cy="45337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риски в отрасли и меры безопасности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ТЭК работает с горючими веществами и сложным оборудованием, поэтому безопасность — ключевой приоритет. Ниже показано, какие риски чаще всего встречаются и какие меры защиты применяют на практике.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риск в отрасли снижают не одним действием, а системой мер — от предотвращения утечек до готовности к ликвидации последствий и дисциплины персонала.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промышленной безопасности; обобщение требований по охране труда и промышленной безопасности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нефтяной и газовой промышленности для экономики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создают рабочие места на добыче, транспорте и переработке, приносят экспортную выручку и обеспечивают налоговые поступления в бюджет. Это влияет на занятость в регионах рядом с месторождениями.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отрасли направляют на развитие транспорта, строительства, образования и здравоохранения. Энергия и сырьё поддерживают работу заводов и перевозки, а значит, помогают экономике «крутиться» без сбоев.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влияет на цены многих товаров: затраты на энергию входят в стоимость производства и доставки. Поэтому ТЭК связан не только с промышленностью, но и с жизнью людей в разных регионах страны.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диаграмма-иллюстрация по теме «энергетика мира» (без точных процентов).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мирового потребления энергии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порядок: нефть и газ остаются крупнейшими источниками, а доли солнца и ветра постепенно растут. Остальные виды занимают меньшую часть.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развитии «чистых» источников энергетика мира продолжает зависеть от ископаемого топлива. При этом тренд — постепенное смещение структуры в сторону более низких выбросов.
</a:t>
            </a:r>
            <a:endParaRPr lang="en-US" sz="4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добычи и использования углеводородов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снизить ущерб, применяют очистные сооружения, постоянный контроль выбросов и рекультивацию земель. Важны и инженерные решения: точное бурение и мониторинг состояния оборудования и окружающей среды.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добыче и переработке растёт нагрузка на атмосферу: возможны выбросы парниковых газов и загрязнение воздуха. Дополнительные проблемы создают разливы нефти и шум от техники, который влияет на животных и людей рядом с площадками.
</a:t>
            </a:r>
            <a:endParaRPr lang="en-US" sz="2524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2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Аварии на трубопроводах и месторождениях повышают риск загрязнения воды и почв. Даже небольшая утечка может распространяться по поверхности и в грунте, осложняя уборку и восстановление территории.
</a:t>
            </a:r>
            <a:endParaRPr lang="en-US" sz="2524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топлива и энергии на всех этапах помогает уменьшать общий объём вредных выбросов. Чем меньше потерь ресурсов, тем ниже нагрузка на природу и тем проще поддерживать экологическую безопасность.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уменьшают вред природе при работе ТЭК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снижения ущерба при добыче и транспортировке нефти и газа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0" y="5707613"/>
            <a:ext cx="8004000" cy="2774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350" y="5710238"/>
            <a:ext cx="8004000" cy="277482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в повседневной жизни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832650" y="3585350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Нефтяное сырьё становится основой для пластмасс и резины, а также для красок и синтетических тканей. Поэтому в быту встречаются материалы для упаковки, деталей техники и многих предметов, связанных с одеждой и школьными принадлежностями. Даже знакомые покрытия зависят от продуктов нефтепереработки.
</a:t>
            </a:r>
            <a:endParaRPr lang="en-US" sz="1995" dirty="0"/>
          </a:p>
        </p:txBody>
      </p:sp>
      <p:sp>
        <p:nvSpPr>
          <p:cNvPr id="9" name="Text 3"/>
          <p:cNvSpPr txBox="1"/>
          <p:nvPr/>
        </p:nvSpPr>
        <p:spPr>
          <a:xfrm>
            <a:off x="832625" y="2796400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нефти — в привычные вещи дома и в школе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51375" y="3576245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 удобен тем, что его можно использовать для обогрева жилья и приготовления пищи. Он подаётся по трубам и легко регулируется. Когда газ попадает в электростанции и промышленные цеха, он помогает вырабатывать энергию, от которой зависит работа множества предприятий.
</a:t>
            </a:r>
            <a:endParaRPr lang="en-US" sz="2136" dirty="0"/>
          </a:p>
        </p:txBody>
      </p:sp>
      <p:sp>
        <p:nvSpPr>
          <p:cNvPr id="11" name="Text 5"/>
          <p:cNvSpPr txBox="1"/>
          <p:nvPr/>
        </p:nvSpPr>
        <p:spPr>
          <a:xfrm>
            <a:off x="9451350" y="2787295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в быту: тепло и приготовление пищи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 теме бережного потребления (без точных статистических долей).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потребление и переработка ресурсов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переработка и снижение потерь энергии уменьшают объём отходов и нагрузку на природу. Простые ежедневные действия складываются в заметный эффект.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меньше тратят сырья и энергии, загрязнение снижается, а ресурсы расходуются медленнее. Это поддерживает экологическую устойчивость на уровне региона и страны.
</a:t>
            </a:r>
            <a:endParaRPr lang="en-US" sz="4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ТЭК, нефти и газе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комплекс обеспечивает страну топливом, электричеством и сырьём для промышленности. Нефть и газ важны для экономики, но требуют строгой безопасности и защиты природы. Будущее ТЭК — это экономия ресурсов, более чистые технологии и развитие переработки.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2026-05-11T22:37:39Z</dcterms:created>
  <dcterms:modified xsi:type="dcterms:W3CDTF">2026-05-11T22:37:39Z</dcterms:modified>
</cp:coreProperties>
</file>