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пойду по полю белому…»: стихотворение, которое звучит как тихая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Есенина превращаются в тихую песню зимы?
</a:t>
            </a:r>
            <a:endParaRPr lang="en-US" sz="3695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любил писать о деревне, зиме, дороге и родной природе. Его стихи звучат просто, но очень певуче — будто их хочется не только читать, но и напевать.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поэт простых и тёплых образов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задаёт ритм и движение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слово —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«пойду» сразу задаёт шаг. Оно звучит спокойно и уверенно, как начало тихой прогулки по снегу.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Светлый образ поля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«поле белое» рисует широкий зимний простор. Картина получается ясной, чистой и очень запоминающейся на слух.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Плавная песенная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звучит мягко и размеренно. Она легко ложится на слух и напоминает спокойную песенную фразу.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поле как главный образ стихотворения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поле сразу создаёт ощущение простора и покоя. Снег будто укрывает землю мягким одеялом, а тишина делает картину особенно выразительной.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свет добавляет зиме нежность и немного сказочности. Такой пейзаж не строгий, а мягкий, светлый и очень спокойный.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снег и тишина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зимней ночи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идёт и слушает тишину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лирический герой, поэтому стихотворение звучит очень лично. Он не просто смотрит на природу, а как будто идёт прямо внутри неё.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настроение тихое и задумчивое. Кажется, что он прислушивается к снежному полю и замечает даже самую маленькую деталь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похоже на медленную музыку. В нём важны плавность, паузы и спокойный темп, а не громкие звуки.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6325" y="1483351"/>
            <a:ext cx="299025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стихотворении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суеты. Всё звучит ровно и тихо, как зимний вечер, когда хочется просто смотреть вдаль и дышать морозным воздухом.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картины природы показывают тёплое чувство к России. Родное поле и знакомая дорога становятся особенно дорогими и близкими.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грусть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здесь не тяжёлая. Она мягкая, прозрачная и немного задумчивая, как лунный свет на снегу.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природы: снег, луна, ночь и простор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поле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широкое белое пространство, где снег делает землю светлой и чистой. Такое поле кажется тихим, как будто оно умеет слушать. Оно сразу задаёт настроение покоя и ожидания.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ночь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освещает пейзаж мягким светом и делает зиму не холодной, а нежной. Ночь в стихотворении выглядит спокойной и доброй. От неё хочется говорить шёпотом, чтобы не спугнуть красоту.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вдаль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дорога уводит взгляд далеко-далеко, прямо в зимний простор. Она добавляет движению и мечте место в этой картине. Благодаря ей пейзаж кажется живым, а не просто неподвижным.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мало резких звуков. Слова звучат мягко, поэтому чтение напоминает спокойный зимний вечер без лишнего шума.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плавные сочетания звуков создают размеренный темп. Каждая строка будто делает маленький шаг по снегу.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музыки текст слышится напевно. В нём есть мягкое покачивание, паузы и очень ровное дыхание фраз.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похоже на песню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слова часто звучат так, будто их можно спеть. Ритм у него спокойный, а фразы идут плавно, без лишней спешки.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поля, снега и дороги легко запоминаются. Они простые, но очень яркие, поэтому сразу остаются в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смысловые части помогают читать стихотворение нараспев. Из-за этого оно похоже на тихую народную песню.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такой текст особенно важен. Он показывает, как поэзия и песня могут звучать почти как одно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настроение стихотворения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первого шага по зимнему полю рождается тихое, задумчивое чувство.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7985" y="3270876"/>
            <a:ext cx="299025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музыку и картину одновременно
</a:t>
            </a:r>
            <a:endParaRPr lang="en-US" sz="2346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«белое» делает поле не просто местом на карте, а светлой, почти сказочной картиной. Так текст сразу становится ярче, а читать его хочется медленно и выразительно.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сочетания звуков помогают строкам звучать как маленькая песня. В них нет резкости, зато есть мягкий ритм, который легко услышать даже при тихом чтении вслух.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луна, дорога и тишина — знакомые каждому детали. Они складываются в ясную зимнюю сцену, которую легко представить, будто она уже нарисована в воображении.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негромко, но очень выразительно. Благодаря этому слова не спорят друг с другом, а звучат согласованно, как будто ведут одну тихую мелодию.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дороги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тексте — это не только путь через снежное поле. Она напоминает о движении человека вперёд, о раздумьях и о выборе, который ещё впереди.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тропинка, уходящая вдаль, делает картину живой и немного загадочной. Она соединяет простор зимы с внутренним миром лирического героя и помогает почувствовать его настроение.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связано с Родиной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Есенин показывает Родину через привычные и дорогие картины: поле, снег, дорогу и тихий зимний свет. Всё это похоже на знакомый пейзаж из русской деревни.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нет громких событий. Зато есть простая красота обычной жизни, которую поэт умел замечать и делать особенно тёплой, почти домашней.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образы помогают почувствовать любовь к родной земле без длинных объяснений. Она слышится в самом тоне стихотворения — мягком, спокойном и очень близком.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чувства соединяются в этом стихотворении особенно мягко.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спокойствие, нежная грусть и любовь к родному краю. Вместе они создают тихое, красивое настроение, которое хорошо слышно при чтении вслух.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С. А. Есенина «Я пойду по полю белому…»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образ зимней России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последовательный переход от деталей пейзажа к общему чувству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Лучше всего подойдёт широкая зимняя панорама с полем и узкой дорогой. В ней легко показать тишину, простор и спокойный шаг по снегу.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помогает лучше понять стихотворение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Цвета должны быть светлыми и мягкими: белый, голубой, серебристый, очень светлый серый. Тогда картинка будет не только красивой, но и похожей на тихую музыку.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 вслух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строки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спокойно и без спешки. Первая фраза должна звучать как уверенный шаг по снегу, чтобы сразу появилось ощущение движения.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звучание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важно сохранить мягкий голос и задумчивую интонацию. Тогда стихотворение оставит ощущение света, покоя и лёгкой грусти.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протяжность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остановки помогают услышать тишину зимнего поля. Слова будто немного тянутся, как тихая мелодия, и это делает чтение очень выразительным.
</a:t>
            </a:r>
            <a:endParaRPr lang="en-US" sz="13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 на уроке музыки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Оно показывает, что музыка может жить не только в нотах, но и в словах. Ритм, повторы и плавное звучание тоже создают мелодию.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Стихотворение учит слушать тишину. Оказывается, она не пустая, а очень выразительная, если в ней есть настроение, паузы и внимание к звукам.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Текст помогает увидеть связь поэзии с народной песней. Простые слова, понятные образы и мягкая интонация делают его близким и тёплым.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63819" y="1483351"/>
            <a:ext cx="249187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интересно детям сегодня
</a:t>
            </a:r>
            <a:endParaRPr lang="en-US" sz="254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представить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поле, дорога и луна — образы, которые сразу возникают в воображении. Их можно даже нарисовать без долгих раздумий, а это детям особенно нравится.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 понятно
</a:t>
            </a:r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говорится о доме, природе и тишине — о том, что знакомо каждому ребёнку. Поэтому текст звучит не чужо, а по-настоящему близко.
</a:t>
            </a:r>
            <a:endParaRPr lang="en-US" sz="131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читается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плавные строки помогают читать без спешки. Текст не утомляет, а мягко ведёт за собой, словно зимняя тропинка, которая не торопится.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теряет красоты
</a:t>
            </a:r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спустя много лет стихотворение остаётся тёплым и красивым. В нём нет устаревшей громкости, зато есть чувства, которые всегда понятны и важны.
</a:t>
            </a:r>
            <a:endParaRPr lang="en-US" sz="13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звучит как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пойду по полю белому…» показывает, как простые слова могут стать почти музыкой. В них слышны зимний свет, дорога, тишина и тёплая любовь к Родине.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2026-05-24T21:34:17Z</dcterms:created>
  <dcterms:modified xsi:type="dcterms:W3CDTF">2026-05-24T21:34:17Z</dcterms:modified>
</cp:coreProperties>
</file>