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среды: как неживая природа влияет на живые организмы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среда определяет, где и как живут организмы.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меняются каждый день и каждый сезон. Свет, температура, влажность, воздух и почва по-разному влияют на растения, животных и грибы, а вместе объясняют, почему виды распределены неравномерно.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важна для жизни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абиотических факторов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фотосинтез у растений и задаёт суточную активность многих животных. Его количество и длительность влияют на рост, поведение и сезонные изменения в природе.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скорость обмена веществ, возможность развития и пределы выживания. Слишком сильный холод или жара заставляют организмы снижать активность либо искать защиту.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растворения и переноса веществ, поэтому её нехватка быстро ограничивает жизнь. От влажности зависят рост растений, дыхание и подвижность многих животных.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влияет на дыхание организмов и фотосинтез растений. Особенно важны кислород и углекислый газ, а также чистота воздуха в месте обитания.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 механические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почвы, рельеф и движение воздуха влияют на закрепление растений, питание корней и условия жизни наземных организмов. Они особенно заметны в лесах, степях и горах.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«Абиотические факторы среды»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фактор может быть решающим в разных местообитаниях: для растений, животных и грибов ограничения проявляются по-разному.
</a:t>
            </a:r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жизнь ограничивают вода и температура, а свет, почва и воздух становятся критичными в отдельных условиях.
</a:t>
            </a:r>
            <a:endParaRPr lang="en-US" sz="127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чаще всего ограничивают жизнь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абиотический фактор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свет — главный источник энергии для фотосинтеза. Без него они не могут образовывать органические вещества, а значит, нарушается питание всей цепи живых организмов.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свет помогает ориентироваться в пространстве и определяет время кормления, движения и отдыха. Многие виды активнее днём, а другие приспособлены к жизни в сумерках или ночью.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светлого времени суток влияет на цветение, листопад, миграции птиц и зимнюю спячку. Организмы «считывают» изменение дня как сигнал к сезонным переменам.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ярусность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густом лесу нижние ярусы получают меньше света, чем кроны деревьев. Поэтому там чаще встречаются теневыносливые травы, мхи и кустарники, способные жить при слабом освещении.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«Температура как абиотический фактор»
</a:t>
            </a:r>
            <a:endParaRPr lang="en-US" sz="85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может ускорять или тормозить жизненные процессы, а у каждого вида есть свой допустимый диапазон.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 и умеренные условия по-разному влияют на организмы. Приспособления помогают видам переживать неблагоприятные периоды и сохранять активность.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жизненные пределы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влажность в жизни организмов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клеток и помогает растворять вещества. Благодаря ей питательные вещества, газы и продукты обмена могут перемещаться внутри организма.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воды растения растут медленнее, а животные уменьшают активность, чтобы меньше терять влагу. В засушливых условиях выживают только хорошо приспособленные виды.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влажная почва хуже пропускает воздух, поэтому корни испытывают нехватку кислорода. Это мешает дыханию растений и может ослаблять их развитие.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уменьшают испарение, а животные выбирают укрытия, активны в прохладное время суток или имеют особенности строения, помогающие сохранять 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 среды запускает ответ организма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свет, температура и влажность вызывают приспособительные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«Сезонные изменения абиотических факторов»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ритмы помогают организмам заранее подстраиваться к изменению условий: запускать рост, размножение или переходить в состояние покоя.
</a:t>
            </a:r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лето создают лучшие условия для активной жизни, а зимой короткий день и низкая температура заметно ограничивают её.
</a:t>
            </a:r>
            <a:endParaRPr lang="en-US" sz="127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света и температуры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как фактор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Большинству живых организмов нужен кислород. Без него невозможно нормальное дыхание клеток, поэтому состав воздуха прямо влияет на выживание растений, животных и человека.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дыхания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углекислый газ в фотосинтезе, чтобы создавать органические вещества. Если его не хватает, рост замедляется, а образование зелёной массы ухудшается.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для растений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охлаждать организмы, переносит пыльцу и семена, а также распространяет запахи. Поэтому он влияет и на размножение, и на расселение видов.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дым и выхлопные газы ухудшают состояние листьев, мешают дыханию животных и снижают качество среды обитания человека. Чистый воздух — важное условие здоровья экосистем.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 ногами и жизнь в ней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часть под 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неподвижной, но в ней постоянно кипит жизнь. В её слоях находятся корни растений, насекомые, черви и микроорганизмы, которые разлагают остатки организмов и возвращают вещества в круговорот. Именно здесь видна связь между неживой средой и живыми системами.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состав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почвы лучше удерживают влагу, другие быстрее её пропускают, а третьи дают растениям больше питательных веществ. Чернозём особенно ценят за богатство гумусом, песчаные почвы — за рыхлость, а глинистые — за способность сохранять воду в сухую погоду.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267245"/>
            <a:ext cx="4152000" cy="9097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«Абиотические факторы среды»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организмы приспособлены к дефициту воды, холоду, жизни на воде и бедным почвам.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видам выживать именно там, где условия среды для них наиболее подходящие.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 абиотическим условиям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«Абиотические факторы среды»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вверх условия становятся жёстче: воздух холоднее, ветер сильнее, а влажность и освещённость меняются по склонам.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меньше организмов могут жить без специальных приспособлений.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и высота меняют условия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водной среды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воды света больше, поэтому здесь активнее фотосинтезируют водоросли и прибрежные растения. С увеличением глубины освещённость уменьшается, и жизнь смещается к видам, приспособленным к слабому свету.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влияет на скорость обмена веществ, а содержание кислорода — на дыхание животных. В прохладной воде кислорода обычно больше, поэтому многие виды чувствуют себя в ней лучше.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 морская вода по-разному воздействуют на организм. Поэтому рыбам, моллюскам и другим животным приходится поддерживать водно-солевой баланс, чтобы клетки не теряли и не накапливали слишком много воды.
</a:t>
            </a:r>
            <a:endParaRPr lang="en-US" sz="1069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глубинах давление возрастает, а прозрачность воды часто снижается. Это ограничивает распространение организмов и влияет на их строение, поведение и способы добывания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 сезонные ритмы в природе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повторяющиеся изменения света и температуры задают активность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уровни помогают понять, где организм живёт лучше всего, а где условия среды уже становятся слишком трудными для жизни.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уровня устойчивости выделяют у каждого вида.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«Природные зоны и абиотические факторы»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зоне сочетание факторов своё: где-то не хватает влаги, где-то тепла, а где-то света у нижних ярусов.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отличаются не одним фактором, а их сочетанием, поэтому и состав живых организмов в них разный.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в разных природных зонах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абиотические факторы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вода нужна не только для питья, но и для гигиены, сельского хозяйства и работы предприятий. Если водоёмы загрязняются, ухудшается здоровье людей и страдают целые районы.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 пылью, дымом и выхлопами труднее переносится организмом. Он вреден для дыхания, снижает видимость и ухудшает состояние растений, которые особенно чувствительны к загрязнению.
</a:t>
            </a:r>
            <a:endParaRPr lang="en-US" sz="727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 здания нагреваются сильнее природных поверхностей, поэтому летом в городе бывает жарче. Это повышает риск перегрева, особенно если мало деревьев и тени.
</a:t>
            </a:r>
            <a:endParaRPr lang="en-US" sz="790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 изменение русел рек меняют местные условия жизни. Человек сам становится причиной того, что привычная среда для многих организмов исчезает или ухудшается.
</a:t>
            </a:r>
            <a:endParaRPr lang="en-US" sz="7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«Практическое значение факторов среды»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температура, влажность, воздух и вода важны не только в природе, но и в работе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абиотических факторов помогает принимать решения в хозяйстве, охране природы и заботе о здоровье.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абиотических факторов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задают правила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температура, вода, воздух, почва и рельеф создают условия, в которых живут организмы. Понимая их действие, легче объяснить природные зоны, увидеть приспособления видов и беречь экосистемы.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2026-06-01T12:02:37Z</dcterms:created>
  <dcterms:modified xsi:type="dcterms:W3CDTF">2026-06-01T12:02:37Z</dcterms:modified>
</cp:coreProperties>
</file>