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School Year: ключевые идеи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в США: даты, каникулы, предметы, оценки и школьные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по-английски о школе, расписании, каникулах и оценках. Вы узнаете слова, которые часто встречаются в жизни ученика: semester, grade, homework, locker и club.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American school year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и заканчивается учебный год в США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осенью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занятия начинаются в августе или сентябре. Точная дата зависит от штата и школьного округа, поэтому единый календарь для всей страны не существует.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в начале лета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обычно заканчивается в мае или июне. После этого школьников ждут длинные летние каникулы, которые во многих местах длятся примерно 10–12 недель.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зависит от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даты влияют не только штат, но и конкретный округ, а также тип школы. Именно поэтому американский школьный календарь всегда нужно проверять отдельно.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региональные 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штатах расписание иногда сдвигают с учетом климата и местных традиций. Поэтому школы в разных регионах могут начинать и завершать год не 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показывает, как чередуются обычные недели, короткие перерывы и длинные каникулы в течение года.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типичного школьного календаря США; точные даты зависят от штата и округа.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учебной нагрузки приходится на осень и весну, а самые заметные паузы — зимой и весной.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 американской школе: учеба и каникулы по месяцам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67630"/>
            <a:ext cx="4365000" cy="167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школьного образования в США.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ступени школьного обучения помогают понять, как меняется учеба по мере взросления ученика.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ученик, тем больше предметов, самостоятельности и выбора учебных курсов.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школы в США: возраст, классы и особенности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учебная неделя и школьный день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 — пятница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неделя обычно идет с понедельника по пятницу. В субботу и воскресенье большинство учеников отдыхает, а занятия и домашние задания планируют на будни.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 дня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часто начинается утром, примерно в 7:30–8:30, и заканчивается после обеда. Такой режим помогает вместить уроки, обед, перемены и переходы между кабинетами.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перемены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есть class period, короткие перемены и lunch break. Иногда ученики переходят из класса в класс, поэтому важно следить за schedule и временем начала уроков.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Homeroom и объявления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нередко начинается с homeroom и утренних объявлений. Это помогает проверить присутствие, узнать новости школы и подготовиться к урокам без 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ученика в американской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занятий школьники могут ехать домой на school bus или оставаться на кружки и секции. В этот день школьная жизнь не заканчивается последним звонком.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шкафчик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lunch ученики идут в столовую, а затем возвращаются к занятиям. Многие используют locker, чтобы оставить книги, спортивную форму или другие вещи.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Шесть–восемь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расписании несколько уроков подряд, часто от шести до восьми. Между ними есть короткие перемены, а часть предметов проходит в разных кабинетах.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приезда в школу, утренних объявлений и проверки расписания. Ученик готовит учебники, смотрит, какие уроки идут первыми, и идет в свой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учебный год ученика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школьного года в США; точные даты и длительность этапов зависят от школы и округа.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школ обязательными остаются English, Math, Science и Social Studies. Эти предметы дают основу для чтения, счета, понимания мира и работы с текстами.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 практические курсы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middle school и high school часто появляются Art, Music, PE, Technology и Computer Science. Они помогают пробовать разные виды деятельности и развивать навыки не только в учебнике.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старших классах можно изучать Foreign Languages и выбирать часть курсов по интересам. Такой подход помогает готовиться к колледжу и будущей профессии.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по-английски важно уметь сказать: I have English, I study Math, My favorite subject is Science. Эти фразы легко использовать в классе и дома.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subjects: обязательные и дополнительные предметы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год включает не только уроки, но и подготовку к проверкам, кружки, спорт и разные школьные события.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типичного школьного года в США; доли условные, для учебной иллюстрации.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занимают обычные учебные дни, но заметную роль играют homework, тесты и внеклассная жизнь.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время в школьном году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Оценки, тесты и школьная успеваемость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американской школе оценки часто обозначают буквами A, B, C, D и F. Такая система показывает не только итог, но и уровень освоения материала по каждому предмету.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GPA в старшей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high school особенно важен GPA — средний балл за учебу. Он показывает общую успеваемость ученика и учитывается при поступлении в колледж или выборе дальнейшего обучения.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года ученики пишут tests, quizzes, делают projects и выступают с presentations. Эти виды работы помогают учителю оценить знания не один раз, а в разных ситуациях.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 card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периода ученики получают report card — табель или отчет об успеваемости. В нем видны оценки, комментарии учителей и общая картина того, как идет учебный год.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 праздничные дни в американской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6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перерывы и Thanksgiving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бывают короткие выходные или дополнительные дни отдыха, а затем наступает Thanksgiving break. Это один из самых заметных перерывов перед зимним периодом.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федеральные праздники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завершается long summer vacation. Кроме того, школы могут закрываться в федеральные праздники, например Labor Day, Martin Luther King Jr. Day и Memorial Day.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стартует после летних каникул, обычно в августе или сентябре. В это время ученики возвращаются к расписанию, новым предметам и школьным правилам.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break и spring break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и январе школы закрываются на winter break, а весной ученики получают spring break. Эти каникулы помогают восстановить силы перед новыми учебными задачами.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bus и дорога в школу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Желтый school bus останавливается у домов и собирает учеников по жилым районам. Дети выходят с рюкзаками, быстро находят свои места и едут в школу вместе с одноклассниками. Такой маршрут делает дорогу привычной частью школьного дня.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у остановки
</a:t>
            </a:r>
            <a:endParaRPr lang="en-US" sz="1503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 — обратный путь
</a:t>
            </a:r>
            <a:endParaRPr lang="en-US" sz="1384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занятия заканчиваются, bus развозит учеников обратно по тем же районам. Для многих семей это удобно и безопасно, особенно если школа находится далеко от дома. На остановке дети часто ждут родителей или сразу идут домой.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 и пешая дорога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ученики пользуются автобусом: в городе некоторые идут пешком или едут на общественном транспорте. У школьного входа можно увидеть смешанную картину — автобусы, велосипеды, рюкзаки и учеников, которые спешат к началу уроков.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Внеклассные занятия: clubs, sports и school activities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после уроков проходят sports teams: баскетбол, футбол, бег и другие виды спорта. Они помогают ученикам быть активными, учиться дисциплине и поддерживать школьный дух.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Music band, choir, drama club и art club дают возможность заниматься музыкой, сценой и творчеством. Такие занятия развивают талант, уверенность и умение выступать перед публикой.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Внеклассные activities помогают находить друзей и чувствовать себя частью школы. Для многих учеников это не просто хобби, а важная часть повседневной жизни и общения.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Robotics club и другие технические кружки знакомят учеников с инженерными задачами, моделями и командной работой. Здесь особенно ценятся идеи, логика и умение решать практические проблемы.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школьной системе США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отличаются public school и private school по основным признакам.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финансированием: государственная школа доступна большинству семей, а частная часто предлагает меньшие классы и более свободный календарь.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и частная школа: основные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школы начинают год в разное время, хотя общий порядок остается похожим. Решение зависит от местных условий и округа.
</a:t>
            </a:r>
            <a:endParaRPr lang="en-US" sz="108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 школьных календарях США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даты для всей страны нет: школьный календарь формируется на местном уровне и учитывает климат, традиции и организацию учебного процесса.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учебного года отличается по штатам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повседневный порядок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attendance помогают школе следить за посещаемостью. Если ученик опоздал или пропустил урок, ему могут понадобиться late pass или attendance note.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Дресс-код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dress code, который определяет, какая одежда считается уместной. Это помогает поддерживать единый внешний вид и уменьшает споры о школьной форме.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for behavior учат учеников быть вежливыми, не мешать уроку и уважать других. Такие нормы делают класс спокойнее и безопаснее для всех.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шкафчики и 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Lockers и student ID cards помогают хранить вещи и подтверждать личность ученика. Они делают школьный день удобнее и помогают следить за порядком в коридорах.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Electronic announcements сообщают о расписании, изменениях и школьных событиях. Благодаря им ученики быстро узнают важную информацию и не пропускают нужные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 проходит учебный год по шагам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повторяющийся цикл школьного года в США.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календарь школы влияет на жизнь семьи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даты определяют, когда семья может уехать в отпуск или навестить родственников. Если каникулы известны заранее, легче выбрать удобное время для поездок и отдыха.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школы влияет на занятия в clubs, спортивные тренировки и соревнования. Родителям важно заранее знать дни мероприятий, чтобы успевать забирать ребенка и планировать вечер.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каникулы дают свободу, но требуют организации дня. Семье нужно сохранять учебный ритм, чтобы ученик не терял привычку читать, писать и делать homework.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school year: что важно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школьный год строится по четкому календарю, но в разных штатах и округах он выглядит по-разному. Именно поэтому эта тема помогает понимать школу США и новую лексику английского.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2026-05-29T10:35:50Z</dcterms:created>
  <dcterms:modified xsi:type="dcterms:W3CDTF">2026-05-29T10:35:50Z</dcterms:modified>
</cp:coreProperties>
</file>