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математике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правилам — и ответ всегда один.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порядок действий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пример должен давать одинаковый ответ у всех. Поэтому в математике есть чёткий порядок шагов: он помогает не путаться и считать быстро, спокойно и точно.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внутри выражения спрятана отдельная маленькая задача. Её решают раньше остальных частей, чтобы не потерять главное действие.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есть скобки, они становятся первым шагом. Сначала находят значение внутри них, а потом возвращаются к остальному выражению.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делает запись понятной. Скобки как будто говорят: «Сначала посмотри сюда, а потом двигайся дальше».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в скобках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 идут раньше сложения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очередь переходит к умножению и делению. Эти действия выполняют раньше, потому что они считаются более сильными, чем сложение и вычитание.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без скобок сначала находят произведение или частное. Только после этого переходят к следующим шагам.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помогает держать пример в порядке. Сильные действия не любят, когда их пропускают или ставят позже.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начать складывать, можно получить неправильный ответ. Поэтому важно сначала заметить все знаки умножения и деления.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идут последними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уже решены скобки, умножение и деление. Теперь в выражении остаются только действия с плюсом и минусом.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всё важное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несколько сложений или вычитаний, их считают одно за другим. Нельзя перескакивать через шаги, как через лужи.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— по очереди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конце — ответ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действия выполнены, остаётся только прочитать результат. Это последний шаг, и он показывает, что пример решён полностью.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вычислять выражение шаг за шагом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одного знака и найти верный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пример как очередь. Сначала в ней стоят скобки, потом умножение и деление, а уж потом сложение и вычитание. Никто не любит, когда его перебивают.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важные шаги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не торопиться и не путать шаги. Если идти по очереди, выражение решается спокойно и без лишних сюрпризов.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простые шаги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как очередь шагов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меняет ответ. Если перепутать действия, можно легко получить неверный результат и отправить пример в «страшную путаницу».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действий в арифметических выражениях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в выражении 2 + 3 × 4, если сначала выполнить умножение.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ответ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5 × (2 + 1) сначала замечают скобки. Они показывают, что именно внутри нужно посчитать первым.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смотрим внутрь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остаётся умножить 5 на 3. Получается 15, и видно, как скобки изменили весь ответ.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умножаем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сумму: 2 + 1 = 3. Без этого шага дальше двигаться нельзя, потому что скобки командуют порядком.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считаем скобки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787" y="1038103"/>
            <a:ext cx="3483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направо — это по очереди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есть несколько действий одного уровня, начинают с самого левого. Так проще читать выражение и не пропускать важные шаги.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знаки слева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нескольких сложениях, вычитаниях, умножениях или делениях порядок остаётся ровным. Сначала выполняют левое действие, потом следующее, как в аккуратной цепочке.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действия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похоже на чтение строки: взгляд двигается слева направо. В математике тоже удобно идти по строке именно в таком порядке.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 чтении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помнят этот принцип, им легче проверять себя. Пример решается спокойнее, а ответ получается надёжнее и точнее.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обычных делах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просыпается, потом встаёт с кровати и идёт умываться. Если перепутать эти шаги, можно долго искать носки вместо полотенца. Когда всё идёт по очереди, утро становится спокойным и почти не спорит с будильником.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по шагам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Собрался без лишней спешки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умывания приходит очередь одежды: сначала одеваются, потом проверяют, всё ли на месте. Если перескочить через один шаг, можно выйти из комнаты в одной обуви. Порядок помогает не бегать туда-сюда и экономит время.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этого можно завтракать, собирать рюкзак и выходить из дома. Так день начинается аккуратно, без поисков тетрадей и чистой рубашки в последнюю минуту. У каждого дела есть своё место и своя очередь.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 выход из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порядок шагов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школьного утра: каждый шаг открывает дорогу следующему.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выражениях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сначала складывать, а потом умножать. Из-за этого пример читается неправильно, и ответ получается не тот, который нужен по правилу.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заметить скобки. Тогда важная часть выражения остаётся без внимания, хотя именно внутри скобок прячется первый шаг решения.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видеть всю запись сразу и спокойно проверять каждый шаг. Тогда выражение становится понятным, а ответ — гораздо надёжнее.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начинают считать не с того места или пропускают одно действие. Такое бывает, когда смотришь только на первый знак и не читаешь всё выражение целиком.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ещё раз посмотреть на ответ и подумать, похож ли он на правильный. Если число совсем странное, стоит вернуться к вычислению и проверить шаги.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примере было умножение, можно проверить его делением. Если было сложение, помогает вычитание. Так легко заметить, где спряталась ошибка, даже если она маленькая.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делает ответ более надёжным и учит не спешить. Это как второй взгляд на рисунок: сразу видно, всё ли нарисовано правильно и ничего ли не забыто.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счёта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есть и в играх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тоже нельзя действовать как попало. Сначала один игрок делает ход, потом следующий, и все знают, чья сейчас очередь. Так игра получается честной и понятной.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сначала объясняют правило, а уже потом начинают играть. Когда очередь и правила ясны, никто не спорит, а играть становится спокойнее и веселее.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выражение без путаницы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помогает не пропустить ни один шаг при вычислении выражения.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900" y="1756250"/>
            <a:ext cx="35190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78285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навык нужен дальше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нужен почти в каждом примере. Когда ребёнок знает правило, ему легче решать задания без лишней путаницы и с меньшим количеством исправлений.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на уроках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скобки, знаки и очередность шагов. Это учит смотреть на выражение целиком, а не хвататься за первое действие, которое бросилось в глаза.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Тренирует внимательность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появляются примеры с несколькими шагами, и тогда порядок особенно важен. Он помогает спокойно двигаться от одного действия к другому и получать точный ответ.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 сложных 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легче запомнить правило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57299" y="3669150"/>
            <a:ext cx="26193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короткий старт: всё, что в скобках, считается первым. Это самый заметный шаг, и он помогает сразу понять, с чего начинать.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299" y="3156150"/>
            <a:ext cx="26193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37999" y="3200257"/>
            <a:ext cx="26193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идут умножение и деление. Они словно сильные помощники: работают раньше сложения и вычитания, чтобы ответ был верным.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37999" y="2687257"/>
            <a:ext cx="26193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сильные действия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018724" y="2730286"/>
            <a:ext cx="26193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остаются сложение и вычитание. Если шагов несколько, удобно двигаться спокойно и не перескакивать вперёд, как по аккуратным ступенькам.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018724" y="2217286"/>
            <a:ext cx="26193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простые действия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пример решения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выражение 6 + 2 × (3 + 1). Сначала решаем скобки: 3 + 1 = 4. Потом умножаем: 2 × 4 = 8. Теперь выражение стало намного проще.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последний шаг: 6 + 8 = 14. Видно, что каждый знак дождался своей очереди. Если идти по порядку, пример не пугает и быстро сдаётся.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сначала скобки, потом умножение и деление, а в конце сложение и вычитание. Если помнить эту очередь, примеры решаются спокойно, точно и без лишней путаницы.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считать точно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2026-05-20T16:14:56Z</dcterms:created>
  <dcterms:modified xsi:type="dcterms:W3CDTF">2026-05-20T16:14:56Z</dcterms:modified>
</cp:coreProperties>
</file>