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и словообразовательный разбор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разбора слова помогают понять его строение и происхождение.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слова на уроке русского языка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помогает точнее понимать его смысл, замечать орфограммы и находить однокоренные слова. В 6 классе это основа для уверенной работы с составом слова и способами словообразования.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594577"/>
            <a:ext cx="193800" cy="19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988" y="1588126"/>
            <a:ext cx="18112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18330"/>
            <a:ext cx="193800" cy="155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09717"/>
            <a:ext cx="193800" cy="172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Морфема: маленькая часть с большим значением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главное значение слова и объединяет родственные слова. Именно по нему можно узнать общую тему, например лес, лесник, лесной.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часто вносит новое значение: направление, приближение, удаление или начало действия. Она помогает точнее выразить мысль.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изменяется при склонении или спряжении слова и связывает его с другими словами в предложении. Оно помогает строить грамматически правильную фразу.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Она сохраняет его основное значение и позволяет увидеть, из каких морфем строится слово.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нередко образует новое слово или новый оттенок значения. С его помощью меняется смысл и роль слова.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корень связывает родственные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— одна общая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лес, лесной и лесник легко узнаются как родственные, потому что в них сохраняется общий корень лес. Этот корень напоминает о главной теме слова, а разные части добавляют новые оттенки значения. На схеме удобно показать стрелками переход от одного слова к другому.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остаётся общим, а слова 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перелесок корень лес тоже слышится отчётливо, хотя перед ним появляется приставка пере-. Благодаря такой записи видно, что слова связаны между собой, но не повторяют друг друга полностью. Иллюстрация со схемой поможет заметить эту связь сразу.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и их роль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за что отвечает каждая часть слова и как она помогает понять строение слова.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передаёт основной смысл, приставка и суффикс помогают образовывать слова, а окончание связывает их в предложении.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выполнять морфемный разбор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разборе слова по составу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 изменение слова по числу, падежу, лицу или роду. Сравнивая формы книга, книги и книгой, легко увидеть, какая часть меняется.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Она хранит его главное значение и остаётся общей для разных форм одного и того же слова.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неизменяемых слов окончание отсутствует, поэтому вся форма совпадает с основой. Так устроены, например, слова метро и пальто.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состав слов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морфем в слове, тем точнее его значение и тем заметнее его строение.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может быть простым по составу, а более длинное — содержать приставку и несколько суффиксов.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учебного наблюдения,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уточнить значение слова. С её помощью можно передать движение, приближение, удаление, завершение действия или его повторение.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ехать, приехать, уехать и переехать показывает, как одна и та же основа получает разные оттенки смысла. При разборе важно отделять приставку от корня точно и аккуратно.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как часть слова перед корнем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образование новых слов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помогает создать новое слово, а не только новую форму. Поэтому он особенно важен при словообразовательном разборе и поиске смысла производного слова.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суффиксов можно назвать человека по роду занятий, признак предмета или качество. Так слово получает более точное значение и становится понятнее в тексте.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может сочетаться с разными суффиксами. Тогда образуются слова с разными оттенками значения, хотя общая тема остаётся прежней.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учить — учитель, лес — лесник, смелый — смелость показывают, как суффикс меняет смысл слова и помогает образовывать новые лексические единицы.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словообразования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важно узнавать способ образования по значимым частям слова и по смысловой связи с исходной основой.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приставочный и суффиксальный способы; остальные встречаются реже, но требуют внимательного анализа значения.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учебных примеров по русскому языку, 6 класс; данные иллюстративные.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Словообразовательная пара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Производящее слово называют исходным, а производное — тем, которое возникло позже и унаследовало часть значения: лес — лесник, стол — столик.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производном слове обычно появляется новая морфема или меняется форма основы, поэтому его смысл становится точнее: читать — читатель, смелый — смелость.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связь пары, нужно сравнить значения слов и проверить, можно ли объяснить новое слово через исходное без потери смысла.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и словообразовательный разбор: различия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два вида разбора отвечают на разные вопросы и используют разные результаты анализа.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описывает строение, а словообразовательный — путь появления слова; путать их нельзя.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производящее слово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 материалам школьного курса русского языка, 6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корень изменяется при образовании формы или нового слова: сон — сна, берег — бережок. Из-за этого морфемы видны не сразу, но связь родственных слов сохраняется.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— не искать «удобный» корень, а сравнивать несколько форм и однокоренных слов. Тогда беглая гласная или чередование не помешают правильно выделить основу и корень.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случаи: беглые гласные и чередования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слов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перепроверять слова с изменяющимся корнем и не делать вывод только по внешнему сходству.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со сложными корнями и неверным подбором родственных слов; проверка по нескольким формам заметно снижает риск.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типичных ошибок для учебных заданий 6 класса; данные иллюстративные.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при разборе слова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слово записано в начальной форме и разбор сделан именно для неё. Это помогает не спутать окончание с частью основы и не потерять изменяемые элементы.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проверьте, все ли морфемы выделены правильно: корень должен совпадать в родственных словах, а приставка и суффикс — подтверждаться другими примерами.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назовите способ образования и уточните значение слова. Если его нельзя объяснить через другое слово, вывод о производящем слове следует пересмотреть.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тренировочного разбора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лесной темой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удобно показать слово «лесной»: корень выделяется зелёным, а суффикс и окончание — разными цветами. Рядом можно поставить «лес», «лесник» и «перелесок», чтобы увидеть общую основу и различия.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приставкой и корнем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«переписать» и «водопровод» помогают увидеть, как части слова работают вместе. Для них полезно показать приставку отдельно, а затем выделить корень и суффикс, чтобы ученику было легче читать состав.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 образованием предмета и лица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«школьник», «дружба» и «подосиновик» хорошо заметно, что суффикс может назвать человека, качество или предмет. На иллюстрации можно расположить слова как набор учебных карточек с аккуратной разметкой морфем.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разбора слов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сопоставить состав слова и способ его образования, не смешивая эти два результата.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иметь простой состав и при этом быть образовано определённым способом; состав не равен способу образования.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материалам школьного курса русского языка, 6 класс.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составе и образовании слова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помогает увидеть строение слова, а словообразовательный — понять его происхождение. Чем точнее ученик выделяет морфемы и производящее слово, тем увереннее работает с лексикой и орфографией.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2026-05-23T09:32:35Z</dcterms:created>
  <dcterms:modified xsi:type="dcterms:W3CDTF">2026-05-23T09:32:35Z</dcterms:modified>
</cp:coreProperties>
</file>