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jpeg"/><Relationship Id="rId4" Type="http://schemas.openxmlformats.org/officeDocument/2006/relationships/image" Target="../media/image-9-4.png"/><Relationship Id="rId5" Type="http://schemas.openxmlformats.org/officeDocument/2006/relationships/image" Target="../media/image-9-5.jpeg"/><Relationship Id="rId6" Type="http://schemas.openxmlformats.org/officeDocument/2006/relationships/image" Target="../media/image-9-6.pn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image" Target="../media/image-16-5.jpe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image" Target="../media/image-18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0525" y="2023001"/>
            <a:ext cx="4837500" cy="296674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прямой: что изучает тема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930837" y="4289050"/>
            <a:ext cx="2331900" cy="41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72200" y="2365450"/>
            <a:ext cx="2849100" cy="146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угол, построения и точные расстояния в одной теме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67300" y="1362014"/>
            <a:ext cx="3932400" cy="298002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1125" y="305321"/>
            <a:ext cx="8061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 геометрии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590300" y="1821175"/>
            <a:ext cx="3958800" cy="27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помогает уверенно работать с углами, построениями, высотами и расстояниями. Она нужна и для задач, и для понимания чертежей, разметки и реальных конструкций вокруг нас.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Определение перпендикулярных прямых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106625" y="157070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прямые называют перпендикулярными, если при пересечении они образуют угол 90°. Именно этот признак отличает их от любых других пересекающихся прямых.
</a:t>
            </a:r>
            <a:endParaRPr lang="en-US" sz="875" dirty="0"/>
          </a:p>
        </p:txBody>
      </p:sp>
      <p:sp>
        <p:nvSpPr>
          <p:cNvPr id="12" name="Text 3"/>
          <p:cNvSpPr txBox="1"/>
          <p:nvPr/>
        </p:nvSpPr>
        <p:spPr>
          <a:xfrm>
            <a:off x="5106625" y="2176352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чертежах перпендикулярность записывают знаком a ⟂ b. Такое обозначение сразу показывает, что линии пересекаются строго под прямым углом.
</a:t>
            </a:r>
            <a:endParaRPr lang="en-US" sz="875" dirty="0"/>
          </a:p>
        </p:txBody>
      </p:sp>
      <p:sp>
        <p:nvSpPr>
          <p:cNvPr id="13" name="Text 4"/>
          <p:cNvSpPr txBox="1"/>
          <p:nvPr/>
        </p:nvSpPr>
        <p:spPr>
          <a:xfrm>
            <a:off x="5106625" y="2782010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Точное условие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на рисунке отмечен прямой угол, можно сделать вывод о перпендикулярности прямых. Для этого не нужно измерять все углы вокруг точки пересечения.
</a:t>
            </a:r>
            <a:endParaRPr lang="en-US" sz="875" dirty="0"/>
          </a:p>
        </p:txBody>
      </p:sp>
      <p:sp>
        <p:nvSpPr>
          <p:cNvPr id="14" name="Text 5"/>
          <p:cNvSpPr txBox="1"/>
          <p:nvPr/>
        </p:nvSpPr>
        <p:spPr>
          <a:xfrm>
            <a:off x="5106625" y="3387663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любое пересечение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Пересекающиеся прямые могут образовывать острые и тупые углы, но это ещё не перпендикулярность. Здесь важен только угол 90°, без отклонений.
</a:t>
            </a:r>
            <a:endParaRPr lang="en-US" sz="875" dirty="0"/>
          </a:p>
        </p:txBody>
      </p:sp>
      <p:sp>
        <p:nvSpPr>
          <p:cNvPr id="15" name="Text 6"/>
          <p:cNvSpPr txBox="1"/>
          <p:nvPr/>
        </p:nvSpPr>
        <p:spPr>
          <a:xfrm>
            <a:off x="5106625" y="3993328"/>
            <a:ext cx="3464100" cy="53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7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Геометрический смысл
</a:t>
            </a:r>
            <a:pPr algn="l" indent="0" marL="0">
              <a:lnSpc>
                <a:spcPct val="115000"/>
              </a:lnSpc>
              <a:buNone/>
            </a:pPr>
            <a:r>
              <a:rPr lang="en-US" sz="4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перпендикуляра используется в построениях, доказательствах и измерениях. Оно задаёт точное направление линии и помогает работать с фигурой без ошибок.
</a:t>
            </a:r>
            <a:endParaRPr lang="en-US" sz="875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9775" y="2859378"/>
            <a:ext cx="8905200" cy="19914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прямой угол на чертеже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620150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Метка угла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обычно отмечают маленьким квадратом в его вершине. Этот знак позволяет быстро увидеть, где на рисунке расположен угол 90°.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60799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Линии на схеме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изображают как две линии, которые пересекаются под прямым углом. По рисунку легко понять, что стороны образуют строгую геометрическую связь.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595828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Подписи и обозначения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чертеже часто подписывают прямые и сам угол, чтобы не перепутать его с острым или тупым. Это делает схему читаемой и точной.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583671" y="1378225"/>
            <a:ext cx="1907100" cy="12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нужна наглядность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отметка помогает сразу проверить построение и избежать путаницы. Даже без измерения видно, что линии должны быть взаимно перпендикулярны.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342959"/>
            <a:ext cx="3239400" cy="88130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99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Перпендикулярные, параллельные и пересекающиеся прямые
</a:t>
            </a:r>
            <a:endParaRPr lang="en-US" sz="199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чем отличаются основные случаи расположения прямых и почему только один из них связан с углом 90°.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 — особый случай пересечения. Их главный признак — прямой угол; параллельные не пересекаются, а обычные пересекающиеся не дают 90°.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 теме «Перпендикуляр к прямой»,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углы возникают при пересечении прямых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прямой угол — лишь один из возможных результатов пересечения, но именно он задаёт перпендикулярность.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при пересечении есть угол 90°, то все четыре угла вокруг точки распределяются закономерно: два прямых и два равных им по соседству.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диаграмма по теме «Пересечение прямых», 8 класс
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3225" y="1224541"/>
            <a:ext cx="4527600" cy="362561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перпендикулярных прямых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67050" y="141915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параллельными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прямая перпендикулярна одной из двух параллельных прямых, то она будет перпендикулярна и другой. Это свойство удобно использовать в доказательствах и построениях.
</a:t>
            </a:r>
            <a:endParaRPr lang="en-US" sz="1041" dirty="0"/>
          </a:p>
        </p:txBody>
      </p:sp>
      <p:sp>
        <p:nvSpPr>
          <p:cNvPr id="10" name="Text 3"/>
          <p:cNvSpPr txBox="1"/>
          <p:nvPr/>
        </p:nvSpPr>
        <p:spPr>
          <a:xfrm>
            <a:off x="867050" y="2650675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построения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точку, лежащую на прямой, можно провести только одну прямую, перпендикулярную данной. Благодаря этому построение получается строгим и не допускает разных вариантов.
</a:t>
            </a:r>
            <a:endParaRPr lang="en-US" sz="1041" dirty="0"/>
          </a:p>
        </p:txBody>
      </p:sp>
      <p:sp>
        <p:nvSpPr>
          <p:cNvPr id="11" name="Text 4"/>
          <p:cNvSpPr txBox="1"/>
          <p:nvPr/>
        </p:nvSpPr>
        <p:spPr>
          <a:xfrm>
            <a:off x="867050" y="3882200"/>
            <a:ext cx="3264900" cy="7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Практическая польза
</a:t>
            </a:r>
            <a:pPr algn="l" indent="0" marL="0">
              <a:lnSpc>
                <a:spcPct val="115000"/>
              </a:lnSpc>
              <a:buNone/>
            </a:pPr>
            <a:r>
              <a:rPr lang="en-US" sz="4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свойства помогают точно определить положение линии на чертеже. Они особенно важны там, где нужно проверить правильность построения без лишних измерений.
</a:t>
            </a:r>
            <a:endParaRPr lang="en-US" sz="104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построить перпендикуляр угольником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Пошаговая схема построения линии под углом 90° к заданной прямой
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55400" y="1150787"/>
            <a:ext cx="3246000" cy="13884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9600" y="1150810"/>
            <a:ext cx="3238500" cy="138838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перпендикуляра линейкой и циркулем
</a:t>
            </a:r>
            <a:endParaRPr lang="en-US" sz="2400" dirty="0"/>
          </a:p>
        </p:txBody>
      </p:sp>
      <p:sp>
        <p:nvSpPr>
          <p:cNvPr id="11" name="Text 2"/>
          <p:cNvSpPr txBox="1"/>
          <p:nvPr/>
        </p:nvSpPr>
        <p:spPr>
          <a:xfrm>
            <a:off x="1438800" y="2812946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дуги — одно направление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 прямой отмечают две точки, расположенные на равном расстоянии от заданной точки. Затем из этих точек проводят дуги одинакового радиуса, чтобы они пересеклись. Линия через точку пересечения и заданную точку даёт перпендикуляр без использования угольника.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4829300" y="2812934"/>
            <a:ext cx="2879100" cy="159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без лишних инструментов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Этот способ удобен там, где нужна аккуратность и нет готового угольника под рукой. Циркуль помогает сохранить одинаковые расстояния, а пересечение дуг задаёт строгое построение. Такой приём часто используют в школьной геометрии и на чертежах.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229050" y="1016650"/>
            <a:ext cx="3239400" cy="233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Единственность делает построение однозначным: если точка выбрана верно, получится только одна линия под углом 90° к данной прямой.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701450" y="1560038"/>
            <a:ext cx="33696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5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endParaRPr lang="en-US" sz="5300" dirty="0"/>
          </a:p>
        </p:txBody>
      </p:sp>
      <p:sp>
        <p:nvSpPr>
          <p:cNvPr id="7" name="Text 3"/>
          <p:cNvSpPr txBox="1"/>
          <p:nvPr/>
        </p:nvSpPr>
        <p:spPr>
          <a:xfrm>
            <a:off x="701449" y="2708663"/>
            <a:ext cx="3369600" cy="60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единственный перпендикуляр можно провести через точку, лежащую на прямой
</a:t>
            </a:r>
            <a:endParaRPr lang="en-US" sz="1383" dirty="0"/>
          </a:p>
        </p:txBody>
      </p:sp>
      <p:sp>
        <p:nvSpPr>
          <p:cNvPr id="8" name="Text 4"/>
          <p:cNvSpPr txBox="1"/>
          <p:nvPr/>
        </p:nvSpPr>
        <p:spPr>
          <a:xfrm>
            <a:off x="4833493" y="4531160"/>
            <a:ext cx="4032900" cy="13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Свойство перпендикуляра к прямой, школьный курс геометрии 8 класса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из точки вне прямой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573299" y="1643728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Единственная линия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точки вне прямой можно провести только один перпендикуляр. Это свойство делает построение однозначным и позволяет точно определить нужное направление без лишних вариантов.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73299" y="2363681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перпендикуляра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пересечения перпендикуляра с прямой называется основанием. Именно от этого основания измеряют кратчайшее расстояние, а сам отрезок всегда лежит на перпендикуляре.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573299" y="308364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Кратчайший путь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Любой наклонный отрезок от той же точки до прямой будет длиннее перпендикуляра. Поэтому в геометрии расстояние до прямой находят только по прямому углу.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573299" y="3803582"/>
            <a:ext cx="6154194" cy="63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свойство используют при решении задач на расстояния, построении высот и доказательствах. Оно помогает сравнивать отрезки и проверять, верно ли выполнен чертёж.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38113" y="2311994"/>
            <a:ext cx="3239400" cy="94323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до прямой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6942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какой отрезок действительно измеряет расстояние от точки до прямой и почему остальные варианты не подходят.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942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Расстояние от точки до прямой определяется только перпендикуляром: он даёт кратчайший отрезок и точное основание на прямой.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656575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перпендикуляра из школьного курса геометрии.
</a:t>
            </a:r>
            <a:endParaRPr lang="en-US" sz="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 жизни встречается прямой угол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Прямой угол часто замечают не сразу, потому что он становится частью формы предмета: от рамки тетради до стен и мебели.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заметные области применения связаны с точностью формы и сборки, особенно в строительстве и черчении.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повседневных объектов; диаграмма условная, без статистического подсчёта.
</a:t>
            </a:r>
            <a:endParaRPr lang="en-US" sz="73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0739" y="1303509"/>
            <a:ext cx="495900" cy="495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1733" y="2179071"/>
            <a:ext cx="433913" cy="495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10739" y="3054634"/>
            <a:ext cx="495900" cy="495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02939" y="3975434"/>
            <a:ext cx="511500" cy="4092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при работе с перпендикуляром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13" name="Text 2"/>
          <p:cNvSpPr txBox="1"/>
          <p:nvPr/>
        </p:nvSpPr>
        <p:spPr>
          <a:xfrm>
            <a:off x="1178175" y="1303500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угол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прямой угол принимают за острый или тупой. Проверка начинается с точного определения величины 90°, иначе весь чертёж и вывод окажутся неверными.
</a:t>
            </a:r>
            <a:endParaRPr lang="en-US" sz="800" dirty="0"/>
          </a:p>
        </p:txBody>
      </p:sp>
      <p:sp>
        <p:nvSpPr>
          <p:cNvPr id="14" name="Text 3"/>
          <p:cNvSpPr txBox="1"/>
          <p:nvPr/>
        </p:nvSpPr>
        <p:spPr>
          <a:xfrm>
            <a:off x="1178175" y="2179063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Неправильный вывод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всякое пересечение прямых означает перпендикулярность. Если угол не равен 90°, прямые просто пересекаются, но не обладают нужным свойством.
</a:t>
            </a:r>
            <a:endParaRPr lang="en-US" sz="800" dirty="0"/>
          </a:p>
        </p:txBody>
      </p:sp>
      <p:sp>
        <p:nvSpPr>
          <p:cNvPr id="15" name="Text 4"/>
          <p:cNvSpPr txBox="1"/>
          <p:nvPr/>
        </p:nvSpPr>
        <p:spPr>
          <a:xfrm>
            <a:off x="1178175" y="305462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Неточное построение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угольник сдвинут даже немного, линия уже не будет перпендикуляром. Поэтому важно совмещать инструмент с прямой без зазоров и перекосов.
</a:t>
            </a:r>
            <a:endParaRPr lang="en-US" sz="800" dirty="0"/>
          </a:p>
        </p:txBody>
      </p:sp>
      <p:sp>
        <p:nvSpPr>
          <p:cNvPr id="16" name="Text 5"/>
          <p:cNvSpPr txBox="1"/>
          <p:nvPr/>
        </p:nvSpPr>
        <p:spPr>
          <a:xfrm>
            <a:off x="1178175" y="3932075"/>
            <a:ext cx="3800700" cy="49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Лишнее измерение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расстояние до прямой пытаются найти по наклонному отрезку. Верный ответ даёт только перпендикуляр, потому что он является самым коротким.
</a:t>
            </a:r>
            <a:endParaRPr lang="en-US" sz="8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0875" y="1469486"/>
            <a:ext cx="8182500" cy="317202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73325" y="320674"/>
            <a:ext cx="7997400" cy="3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 перпендикуляр
</a:t>
            </a:r>
            <a:endParaRPr lang="en-US" sz="2000" dirty="0"/>
          </a:p>
        </p:txBody>
      </p:sp>
      <p:sp>
        <p:nvSpPr>
          <p:cNvPr id="5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573425" y="701043"/>
            <a:ext cx="7997400" cy="21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помогает не пропустить точку, прямую, построение и проверку прямого угла.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19150" y="2575212"/>
            <a:ext cx="3296100" cy="207615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02744" y="2575212"/>
            <a:ext cx="3296100" cy="207615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как высота треугольника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1486275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из вершины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рисунке высота начинается в вершине треугольника и опускается к противоположной стороне под прямым углом. Именно этот перпендикуляр показывает, как связаны высота, основание и площадь фигуры. Отметка 90° у основания помогает сразу увидеть правильное построение.
</a:t>
            </a:r>
            <a:endParaRPr lang="en-US" sz="930" dirty="0"/>
          </a:p>
        </p:txBody>
      </p:sp>
      <p:sp>
        <p:nvSpPr>
          <p:cNvPr id="10" name="Text 2"/>
          <p:cNvSpPr txBox="1"/>
          <p:nvPr/>
        </p:nvSpPr>
        <p:spPr>
          <a:xfrm>
            <a:off x="4869869" y="1303043"/>
            <a:ext cx="2761800" cy="1047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Особый случай в прямоугольном треугольнике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прямоугольном треугольнике одна высота совпадает с катетом, потому что уже образует прямой угол. Две другие высоты строятся отдельно и могут лежать вне фигуры. Такое изображение удобно для иллюстрации перпендикуляра на чертеже.
</a:t>
            </a:r>
            <a:endParaRPr lang="en-US" sz="953" dirty="0"/>
          </a:p>
        </p:txBody>
      </p:sp>
      <p:sp>
        <p:nvSpPr>
          <p:cNvPr id="11" name="Text 3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1826084"/>
            <a:ext cx="3239400" cy="19150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перпендикуляр важен для площади фигур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задаёт не только размер, но и правильное направление измерения. Без неё формула площади не работает точно.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основание и перпендикулярная высота, тем больше площадь; именно перпендикуляр делает измерение высоты однозначным.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6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Схематические данные, построенные по школьным формулам площади треугольника и параллелограмма.
</a:t>
            </a:r>
            <a:endParaRPr lang="en-US" sz="66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54876" y="1266498"/>
            <a:ext cx="1124100" cy="11241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821387" y="1266498"/>
            <a:ext cx="1264613" cy="1124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128410" y="1266498"/>
            <a:ext cx="1124100" cy="11241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435434" y="1266498"/>
            <a:ext cx="983588" cy="11241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3" name="Text 1"/>
          <p:cNvSpPr txBox="1"/>
          <p:nvPr/>
        </p:nvSpPr>
        <p:spPr>
          <a:xfrm>
            <a:off x="320525" y="350325"/>
            <a:ext cx="84849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в черчении и строительстве
</a:t>
            </a:r>
            <a:endParaRPr lang="en-US" sz="2400" dirty="0"/>
          </a:p>
        </p:txBody>
      </p:sp>
      <p:sp>
        <p:nvSpPr>
          <p:cNvPr id="14" name="Text 2"/>
          <p:cNvSpPr txBox="1"/>
          <p:nvPr/>
        </p:nvSpPr>
        <p:spPr>
          <a:xfrm>
            <a:off x="337626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Точные контуры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черчении перпендикуляр помогает строить рамки, сетки и оси симметрии. Благодаря ему линии на листе выглядят аккуратно и согласованно, а форма чертежа остаётся правильной.
</a:t>
            </a:r>
            <a:endParaRPr lang="en-US" sz="1100" dirty="0"/>
          </a:p>
        </p:txBody>
      </p:sp>
      <p:sp>
        <p:nvSpPr>
          <p:cNvPr id="15" name="Text 3"/>
          <p:cNvSpPr txBox="1"/>
          <p:nvPr/>
        </p:nvSpPr>
        <p:spPr>
          <a:xfrm>
            <a:off x="2574393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Стены и проёмы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строительстве прямой угол нужен для стен, оконных рам и дверных проёмов. Если угол нарушен, детали хуже стыкуются, а конструкция теряет точность и аккуратный вид.
</a:t>
            </a:r>
            <a:endParaRPr lang="en-US" sz="1100" dirty="0"/>
          </a:p>
        </p:txBody>
      </p:sp>
      <p:sp>
        <p:nvSpPr>
          <p:cNvPr id="16" name="Text 4"/>
          <p:cNvSpPr txBox="1"/>
          <p:nvPr/>
        </p:nvSpPr>
        <p:spPr>
          <a:xfrm>
            <a:off x="4811160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проверки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контроля используют угольник, линейку, рулетку и уровень. Эти инструменты помогают проверить не только наличие 90°, но и ровность всей линии или поверхности.
</a:t>
            </a:r>
            <a:endParaRPr lang="en-US" sz="1100" dirty="0"/>
          </a:p>
        </p:txBody>
      </p:sp>
      <p:sp>
        <p:nvSpPr>
          <p:cNvPr id="17" name="Text 5"/>
          <p:cNvSpPr txBox="1"/>
          <p:nvPr/>
        </p:nvSpPr>
        <p:spPr>
          <a:xfrm>
            <a:off x="7047927" y="2949172"/>
            <a:ext cx="1758600" cy="156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Качество результата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небольшая ошибка в перпендикуляре заметна на готовой работе. Поэтому в черчении и строительстве особенно важно проверять угол до начала окончательного оформления.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6537" y="2233391"/>
            <a:ext cx="3239400" cy="1100443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73325" y="342396"/>
            <a:ext cx="7997400" cy="54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обозначения и формулы темы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8713525" y="4709475"/>
            <a:ext cx="267900" cy="26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5210325" y="1606175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записи помогают быстро узнавать перпендикуляр, высоту и расстояние до прямой в задачах и чертежах.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210325" y="3044387"/>
            <a:ext cx="3239400" cy="90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ключевые понятия объединяет прямой угол: он определяет и обозначение перпендикулярности, и высоту, и способ измерения расстояния.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285000" y="4307100"/>
            <a:ext cx="4205100" cy="1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определения и обозначения по теме «Перпендикуляр к прямой».
</a:t>
            </a:r>
            <a:endParaRPr lang="en-US" sz="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198950" y="439796"/>
            <a:ext cx="6746100" cy="1168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запомнить о перпендикуляре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1198950" y="2552900"/>
            <a:ext cx="6746100" cy="19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 к прямой объединяет построение, измерение и доказательство. Если помнить про угол 90°, единственность и кратчайшее расстояние, задачи по геометрии становятся заметно понятнее.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2026-05-29T03:30:52Z</dcterms:created>
  <dcterms:modified xsi:type="dcterms:W3CDTF">2026-05-29T03:30:52Z</dcterms:modified>
</cp:coreProperties>
</file>