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ключ к здоровью и развитию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 поддерживают рост, иммунитет и энергию подростков.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витаминов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Казимир Функ выделил вещества, предотвращающие болезни, связанные с дефицитом питания. Он ввёл термин «витамины», подчёркивая их жизненную важность, что открыло новую эру в медицине и питании.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витамины: ежедневная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В и витамин С растворимы в воде и не скапливаются в организме, поэтому их необходимо регулярно получать с пищей для поддержания жизненных функций.
</a:t>
            </a:r>
            <a:endParaRPr lang="en-US" sz="1483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витамины: накопление и роль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А, D, E и K растворяются в жирах и накапливаются в печени и жировой ткани, обеспечивая защиту и поддержку различных процессов организма при сбалансированном питании.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группы витаминов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3085" y="2233462"/>
            <a:ext cx="623363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28535"/>
            <a:ext cx="589800" cy="52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источники витамина A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поддерживает хорошее ночное зрение и снижает риск заболеваний глаз у подростков.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правильному формированию и укреплению костей в период активного роста организма.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 защитные силы организма, помогая бороться с инфекциями и поддерживая здоровье.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Обильное содержание витамина A в моркови, печени, яйцах, молоке и сливочном масле.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источники витамина D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костей с помощью витамина D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облегчает усвоение кальция и фосфора, важнейших для прочности костей и зубов. Это особенно важно в период активного роста подростков.
</a:t>
            </a:r>
            <a:endParaRPr lang="en-US" sz="1161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 синтез витамина D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ультрафиолета витамин D синтезируется в коже, что подчёркивает важность пребывания на свежем воздухе каждый день.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 источник витамина D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Жирная рыба, яйца и сливочное масло содержат витамин D и дополняют его поступление при недостатке солнца.
</a:t>
            </a:r>
            <a:endParaRPr lang="en-US" sz="13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E: защита и поддержка организма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действует как мощный антиоксидант, защищая клетки от повреждений свободными радикалами и поддерживая общее здоровье.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способствует нормальной работе мышц, предотвращая усталость и улучшая выносливость у подростков.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нервную систему, что помогает сохранять концентрацию и эмоциональное равновесие в период учёбы.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нормальную свертываемость крови, помогая предотвратить опасные кровотечения даже при небольших травмах.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регенерации тканей, способствует быстрому заживлению ран и укреплению сосудов, что важно для здоровья подростков.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K: жизненно важные функции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2676" y="2400298"/>
            <a:ext cx="433632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водорастворимых витаминов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основные функции, источники и симптомы дефицита витаминов группы В и витамина 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предотвращает дефицит всех перечисленных витаминов.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C: поддержка организма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 укреплении иммунной системы помогает подросткам эффективно бороться с инфекциями и болезнями.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синтезе коллагена — важного белка соединительных тканей, обеспечивая здоровье кожи и сосудов.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быстрому заживлению ран, улучшая восстановление тканей после травм или повреждений.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Содержится в цитрусовых, киви, черной смородине и болгарском перце — важных источниках для ежедневного рациона.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поддержка жизненных процессов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B1: энергия и мозг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 способствует выработке энергии из углеводов, поддерживает работу мозга и сердечной мышцы, что важно для активности подростков.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B2 и B6: здоровье и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B2 улучшает зрение и состояние кожи, участвует в росте, а B6 регулирует обмен веществ и работу нервной системы, обеспечивая стабильность и развитие.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B12: поддержка нервной системы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B12 необходим для нормального образования эритроцитов и правильного функционирования мозга, обеспечивая передачу нервных импульсов и предотвращая неврологические расстройства.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витамина B12 — мясо, рыба, яйца и молочные продукты; их регулярное употребление помогает поддерживать достаточный уровень этого витамина у подростков.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B12 вызывает анемию, усталость, снижение концентрации и памяти, что особенно опасно в период активного роста и учебы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дефицита витаминов у подростков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необходимость внимания к витаминам D и B12, поскольку дефицит этих витаминов наиболее распространен среди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дефицита витаминов у подростков подтверждает важность обеспечения сбалансированного питания и контроля здоровья.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дефицита витаминов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Однообразное питание, насыщенное фастфудом и продуктами с низкой питательной ценностью, ограничивает поступление важных витаминов в организм подростка.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время проведения на солнце уменьшает синтез витамина D в коже, особенно в зимний период и в северных регионах.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употребление овощей и фруктов снижает поступление водорастворимых и некоторых жирорастворимых витаминов, необходимых для полноценного развития.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 и чрезмерная тепловая обработка пищи уменьшают содержание витаминов, что дополнительно усугубляет их дефицит у подростков.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Замедленное физическое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замедляет рост костей и мышц, что проявляется слабостью и быстрой утомляемостью у подростков. Это влияет на их общую выносливость и активность.
</a:t>
            </a:r>
            <a:endParaRPr lang="en-US" sz="1331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кожей и волосами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вызывает сухость кожи, ломкость ногтей и выпадение волос. Подростки могут сталкиваться с раздражениями и замедленным заживлением повреждений.
</a:t>
            </a:r>
            <a:endParaRPr lang="en-US" sz="1495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иммунитета и частые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ослабляет защитные функции организма, что приводит к частым простудам и длительному восстановлению после инфекций у подростков.
</a:t>
            </a:r>
            <a:endParaRPr lang="en-US" sz="1306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витаминов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Гипервитаминоз: избыток витаминов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поступление жирорастворимых витаминов A, D, E и K может вызывать головные боли, аллергические реакции и сбои сердечного ритма.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 часто возникает из-за неконтролируемого приёма витаминных добавок без консультации врача и несбалансированного питания.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витаминов негативно влияет на работу почек и печени, что опасно для здоровья подростков при длительном неправильном приёме.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654" y="2126300"/>
            <a:ext cx="2525242" cy="269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1021" y="2126300"/>
            <a:ext cx="2538408" cy="269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79" y="2126300"/>
            <a:ext cx="2525242" cy="269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3996" y="2126300"/>
            <a:ext cx="2538408" cy="2696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питание: баланс витаминов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759675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овощей и фруктов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разных овощей и фруктов обеспечивает организм подростка необходимыми витаминами и минеральными веществами для роста и развития.
</a:t>
            </a:r>
            <a:endParaRPr lang="en-US" sz="1048" dirty="0"/>
          </a:p>
        </p:txBody>
      </p:sp>
      <p:sp>
        <p:nvSpPr>
          <p:cNvPr id="14" name="Text 3"/>
          <p:cNvSpPr txBox="1"/>
          <p:nvPr/>
        </p:nvSpPr>
        <p:spPr>
          <a:xfrm>
            <a:off x="349183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как источник энергии и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Цельнозерновые продукты снабжают организм углеводами и витаминами группы B, поддерживая мозговую активность и общий обмен веществ.
</a:t>
            </a:r>
            <a:endParaRPr lang="en-US" sz="948" dirty="0"/>
          </a:p>
        </p:txBody>
      </p:sp>
      <p:sp>
        <p:nvSpPr>
          <p:cNvPr id="15" name="Text 4"/>
          <p:cNvSpPr txBox="1"/>
          <p:nvPr/>
        </p:nvSpPr>
        <p:spPr>
          <a:xfrm>
            <a:off x="6223988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мясных и рыбных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рыба обеспечивают подростков белком и витамином B12, необходимыми для кроветворения и нормального функционирования нервной системы.
</a:t>
            </a:r>
            <a:endParaRPr lang="en-US" sz="983" dirty="0"/>
          </a:p>
        </p:txBody>
      </p:sp>
      <p:sp>
        <p:nvSpPr>
          <p:cNvPr id="16" name="Text 5"/>
          <p:cNvSpPr txBox="1"/>
          <p:nvPr/>
        </p:nvSpPr>
        <p:spPr>
          <a:xfrm>
            <a:off x="8956163" y="5030725"/>
            <a:ext cx="24729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молочных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его производные поставляют кальций и витамины A, D, способствуя укреплению костей и нормальному развитию подростков.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витамина D в организме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усвоения витамина D от солнца до костей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норма витаминов для подростков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варьируются с учётом возраста и индивидуальных особенностей, что важно учитывать при планировании рациона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рекомендуемых норм помогает обеспечить полноценное развитие и снизить риски дефицита и избыточного поступления.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добавки: когда они необходимы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добавки назначаются при подтверждённом дефиците после медицинского обследования и в случае ограничений в питании, например, при аллергиях.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применение должно проходить под контролем врача, чтобы избежать передозировки и учитывать индивидуальные потребности подростка.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приём добавок без диагностики может привести к нежелательным последствиям и неэффективности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витаминов для здорового роста подростков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играют ключевую роль в развитии и поддержании здоровья подростков, поэтому сбалансированное питание и своевременный контроль необходимы для их благополучия.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2026-05-08T23:49:44Z</dcterms:created>
  <dcterms:modified xsi:type="dcterms:W3CDTF">2026-05-08T23:49:44Z</dcterms:modified>
</cp:coreProperties>
</file>