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 имён существительных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слов, которые помогают русскому языку дружить в предложении.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род существительных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помогает словам согласовываться в предложении, а ещё подсказывает, как писать без ошибок. Это особенно важно, когда мы читаем, разбираем слова и учимся замечать, почему формы меняются именно так.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относятся слова вроде стол, дом, мяч и карандаш. У многих из них на конце нет окончания, поэтому такой род часто называют по нулевому окончанию.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также встречается у слов на -й и на твёрдый согласный: герой, край, лес, школьник. По такой форме слово часто легко узнать даже без подсказки.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слов мужского рода есть названия мальчиков и мужчин: брат, папа, дедушка. В предложении с ними обычно стоят слова мой, этот и большой.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окончаниями -а и -я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часто относятся слова на -а и -я: мама, кукла, весна, земля. Такие окончания помогают быстро заметить род, как маленький языковой маячок.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окружение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такими словами стоят формы женского рода: добрая мама, новая тетрадь, весёлая девочка. Если присмотреться к словам вокруг, род становится понятнее почти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чаще всего узнаётся по окончаниям -о, -е и -ё: окно, море, солнце, поле. Такие слова не называют мальчика или девочку, поэтому у них свой особый характер.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часто работают слова-помощники: большое окно, чистое море, тёплое пальто. Эти сочетания помогают быстро увидеть род и не растеряться в учебнике.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как подсказка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-а и -я чаще всего подсказывают женский род: мама, тётя, земля. Это удобная подсказка, когда нужно быстро проверить слово.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окончание, а также -й и твёрдый согласный чаще связаны с мужским родом: дом, герой, лес, школьник. Здесь конец слова тоже многое рассказывает.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-о, -е и -ё обычно указывают на средний род: окно, поле, море, солнце. Такие слова легко узнаются среди знакомых предметов.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правило не работает абсолютно для всех слов. В русском языке есть слова-исключения, поэтому иногда род нужно запоминать отдельно или проверять по словосочетанию.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 показывают свой род привычным окончанием. Например, кофе, метро, пальто, кино и пианино лучше просто запомнить как особые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такие слова учат вместе с их родом, чтобы не путаться в тетради и на уроке. Так память работает как верный помощник, а не как шутник.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языковые 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похожи на загадки: с виду простые, а род у них нужно знать заранее. В этом и есть их интересная особенность.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слова и род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суффиксы делают слово ласковым или маленьким по смыслу, но не меняют его род. Поэтому котик остаётся мужского рода, а книжечка — женского.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видно в словах окошко и пальтишко: они звучат мягче, но грамматический род остаётся прежним. Это очень удобно, когда нужно быстро разбирать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показывают род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мой, моя и моё помогают проверить род существительного. С ними удобно сравнивать слова: мой друг, моя подруга, моё письмо.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тоже меняются вместе с существительным. Мы говорим большой мяч, большая книга, большое яблоко, и форма слова сразу подсказывает род.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полезен, если слово незнакомое или выглядит необычно. Стоит подобрать помощника, и род становится заметным без лишних догадок.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у слов, которые называют людей и животных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человека, род обычно совпадает с тем, о ком идёт речь: мальчик — мужской род, девочка — женский род. Тут всё довольно ясно.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специальные названия профессий и людей: учитель, врач, ученик — мужского рода; учительница, ученица, медсестра — женского рода. По ним удобно учиться различать формы.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животными всё не так просто. Слова лиса и кошка остаются женского рода, даже если речь идёт о самце или самке.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слов о животных род не всегда показывает пол. Его нужно запоминать отдельно и проверять по тому, как слово ведёт себя в предложении.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подсказки в словах общего рода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Непоседа на школьной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так быстро бегал по коридору, что учительница улыбнулась: «Вот уж непоседа!» Через минуту это же слово подошло бы и к девочке. Род здесь подсказывают соседние слова и смысл.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Умница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тихо поднялась маленькая умница и без ошибки решила задачу. Если речь идёт о мальчике, скажут: «этот умница». Такие слова меняют свой знак пола не в форме, а в контексте.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Плакса в детской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назвал младшего брата плаксой, а потом так же шутливо сказал о сестрёнке. Слово остаётся одним и тем же, но рядом с ним меняются подсказки: этот или эта.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рода существительного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сначала найти подсказку в окончании, затем уточнить значение слова и проверить его с помощью слов-помощников.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подсказывает род в предложении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 прошлого времени род слышен сразу: пришёл, пришла, пришло. Форма меняется вместе с тем, о ком или о чём идёт речь.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слух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прочитать фразу внимательно, нужная форма часто сама становится заметной. Род помогает словам дружить и не путаться в тексте.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прилагательным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существительным прилагательное подбирает нужное окончание: новый дом, новая ручка, новое ведро. Так предложение звучит аккуратно и понятно.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и род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правило работает и с кличками животных. Барсик, Мурка, Тузик и другие имена согласуются с прилагательными так, чтобы сразу было понятно, о каком питомце говорят.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имя звучит одинаково, а род меняется только в предложении. Тогда помогают слова вокруг: этот Женя, эта Женя. Контекст — настоящий помощник для читателя.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подходят и мальчикам, и девочкам, требуют подсказки из соседних слов. Поэтому пишут: весёлый Саша или весёлая Саша, смотря о ком идёт речь.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и их род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других языков не всегда подчиняются привычным русским окончаниям. Поэтому кафе, меню, жюри и шимпанзе лучше запоминать вместе с их грамматическим родом.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выглядеть очень знакомо, но вести себя по-особому. Если есть сомнение, помогает словарь: он подскажет, как слово согласуется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рода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спешите доверять только виду слова. Кофе, тюль и путь легко сбивают с толку, потому что их форма кажется необычной или непривычной.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 тоже могут запутать. Окошко, пальтишко и платьице звучат уменьшительно, но род у них остаётся прежним, как у исходных слов.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проверка — словосочетание. Скажите: мой карандаш, моя тетрадь, моё окно. Сразу слышно, какое слово подходит по роду.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привычка особенно полезна на письме. В диктанте она спасает от ошибок и помогает выбрать правильное окончание без лишних сомнений.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связывать слова в предложении и выбирать правильные окончания. Без него легко перепутать согласование, а с ним речь звучит ясно и грамотно.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грамматических рода выделяют в русском языке.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три рода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удобно подбирать пару мой и этот. Если слово дружит с ними, оно обычно мужского рода: мой дом, этот карандаш.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подходят моя и эта, а к среднему — моё и это. Такие короткие пары легко повторять вслух, как три весёлые команды.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проверки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герой и папа помогают вспомнить мужской род. К ним подходят слова мой и этот, а в предложении рядом стоят формы вроде большой дом.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мама — примеры женского рода. С ними сочетаются моя и эта, поэтому удобно говорить: моя тетрадь, эта мама в сказке или рассказе.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море и окно показывают средний род. Здесь слышатся моё и это: моё окно, это море, моё поле. Примеры запоминаются быстро и без скуки.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— и порядок в словах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видно, что род существительных помогает словам согласовываться, подсказывает окончания и требует внимания к исключениям. Если проверять слово по смыслу и по соседям, ошибок станет меньше.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2026-05-21T12:42:22Z</dcterms:created>
  <dcterms:modified xsi:type="dcterms:W3CDTF">2026-05-21T12:42:22Z</dcterms:modified>
</cp:coreProperties>
</file>