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jpe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image" Target="../media/image-11-14.png"/><Relationship Id="rId15" Type="http://schemas.openxmlformats.org/officeDocument/2006/relationships/image" Target="../media/image-11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Вселенная: ключевые темы и обзор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Огромный космос, его история и законы глазами науки.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Вехи развития взглядов на Вселенную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античных геоцентрических моделей до научной революции — эволюция знаний о космосе сопровождалась открытиями Кеплера, Ньютона, Габбла и другими важнейшими достижениями в астрономии.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космического пространства и методы измерения
</a:t>
            </a:r>
            <a:endParaRPr lang="en-US" sz="2443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до Проксимы Центавра составляет 4,24 световых года — невероятно далеко для повседневного восприятия, но близко в плане галактических масштабов.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Ближайшие звёзды и расстояния до них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Млечный Путь простирается на 100 тысяч световых лет, а диаметром наблюдаемая часть Вселенной достигает 93 миллиардов световых лет — пространство огромно и сложно измеримо.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горизонты наблюдаемой Вселенной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диаметр достигает примерно 9 миллиардов километров, охватывая орбиты всех планет. Это небольшая часть Вселенной, но фундамент для понимания масштаба космоса.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Солнечной системы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Галактики: строение и разнообразие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включают центральное ядро, тонкий диск с рукавами, гало окружающее галактику. Эти структуры формируют уникальный облик и динамику каждой галактики.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элементы галактик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Видоизменения галактик разнообразны: спиральные, эллиптические и неправильные — каждая особенная. В Млечном Пути насчитывается около 200 млрд звёзд, а в Андромеде — порядка триллиона.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галактик и количественные характеристики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тёмной материи и энергии во Вселенной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материя составляет около 27% массы Вселенной и объясняет, почему звезды в галактиках движутся быстрее, чем могла бы объяснить обычная материя.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энергия — примерно 68% — вызывает ускоренное расширение космоса, что было подтверждено наблюдениями с конца 1990-х годов.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материя, из которой состоят звёзды и планеты, занимает всего 5% общего баланса, являясь лишь малой видимой частью Вселенной.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Вселенной по массе-энергии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Космическая миссия Planck, 2018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космического содержания остаётся невидимой и изучается по косвенным свидетельствам.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лишь малая часть вещества наблюдаема напрямую, что значительно осложняет изучение космоса.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формирования и возраста Вселенной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564938" y="3301937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Мгновенное сверхбыстрое расширение, увеличившее размеры Вселенной в кратчайшие доли секунды.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564938" y="278894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Инфляционный период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69775" y="2954063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рекомбинации, возникновение космического микроволнового фона.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69775" y="2441074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первых атомов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922725" y="2613088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Началось формирование структур, которые развивают Вселенную, как мы её знаем.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922725" y="210009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первых звёзд и галактик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7275" y="3627738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взрыв — начало пространства и времени, начало расширения Вселенной.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67275" y="311474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13,8 млрд лет назад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675" y="1145959"/>
            <a:ext cx="2606700" cy="20161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600" y="1145959"/>
            <a:ext cx="2606700" cy="2016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67638" y="1145959"/>
            <a:ext cx="2606700" cy="20161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эволюции космоса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675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Большого взрыва Вселенная пережила кратковременное, но стремительное расширение, которое заложило основу её нынешней структуры.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467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Инфляция — стремительный взлёт пространства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612060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Образовался фон, который фиксирует состояние ранней Вселенной, а затем появились первые звёзды и галактики, задавшие дальнейшее развитие.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612066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космического микроволнового фона и первых галактик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326765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кварков, электронов и первых атомных ядер, включая водород и гелий, определило химический состав раннего космоса.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326771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элементарных частиц и синтез лёгких элементов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излучение во всех направлениях служит убедительным подтверждением теории Большого взрыва.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33350" y="3991532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Пензиаса и Уилсона, 1965 год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33350" y="3190007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космического микроволнового фона, отражающего раннее состояние Вселенной.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-4176150" y="596980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излучение во всех направлениях служит убедительным подтверждением теории Большого взрыва.
</a:t>
            </a:r>
            <a:endParaRPr lang="en-US" sz="2200" dirty="0"/>
          </a:p>
        </p:txBody>
      </p:sp>
      <p:sp>
        <p:nvSpPr>
          <p:cNvPr id="11" name="Text 5"/>
          <p:cNvSpPr txBox="1"/>
          <p:nvPr/>
        </p:nvSpPr>
        <p:spPr>
          <a:xfrm>
            <a:off x="633350" y="1490851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804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2,73 К
</a:t>
            </a:r>
            <a:endParaRPr lang="en-US" sz="880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226690"/>
            <a:ext cx="4843800" cy="163122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и характеристики галактик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различия в морфологии, составе и структуре трёх основных типов галактик.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 галактик тесно связана с их историей взаимодействий и эволюцией.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Хаббла, 1926 г.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688981"/>
            <a:ext cx="360000" cy="28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4550" y="3375925"/>
            <a:ext cx="315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44450" y="3395925"/>
            <a:ext cx="360000" cy="32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44450" y="1688981"/>
            <a:ext cx="360000" cy="288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Крупномасштабные структуры: нити, скопления и пустоты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Галактики образуют многочисленные скопления, в которые входят тысячи звёздных систем, взаимодействующих гравитационно и влияющих на структуру космоса вокруг них.
</a:t>
            </a:r>
            <a:endParaRPr lang="en-US" sz="1100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Скопления галактик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нитями и скоплениями находятся огромные пустоты — пространства с существенно меньшей плотностью материи и почти отсутствием галактик.
</a:t>
            </a:r>
            <a:endParaRPr lang="en-US" sz="1100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пустоты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крупная найденная структура — Великая стена Геркулеса—Северная Корона длиной более 10 миллиардов световых лет, объединяющая тысячи галактик.
</a:t>
            </a:r>
            <a:endParaRPr lang="en-US" sz="110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стена Геркулеса—Северная Корона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Скопления объединяются в более крупные сверхскопления, образующие «нити» — длинные гравитационные структуры, которые образуют каркас Вселенной.
</a:t>
            </a:r>
            <a:endParaRPr lang="en-US" sz="110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Сверхскопления и нити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98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звезды: от рождения до гибели
</a:t>
            </a:r>
            <a:endParaRPr lang="en-US" sz="2698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формирования и эволюции звёзд на основе астрофизических исследований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Чёрные дыры: загадки пространства-времени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Чёрные дыры образуются вследствие коллапса массивных звёзд после взрыва сверхновой. Граница чёрной дыры, горизонт событий, не позволяет ничему, даже свету, покинуть её пределы из-за сильнейшего гравитационного притяжения.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фотография тени чёрной дыры была сделана в 2019 году проектом Event Horizon Telescope. Это позволило подтвердить теоретические модели и углубить понимание природы этих объектов.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5675" y="1348052"/>
            <a:ext cx="4148100" cy="343514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54600" y="360000"/>
            <a:ext cx="6028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Экзопланеты и шансы на существование жизни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16650" y="1625175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Ныне подтверждено свыше 5500 экзопланет, многие из которых расположены в обитаемых зонах своих звёзд. Космические телескопы Kepler, TESS и JWST играют ключевую роль в их обнаружении и изучении.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6650" y="3379200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Анализ атмосферы экзопланет позволяет выявлять следы воды, метана и биомаркёров, что открывает перспективу поиска жизни за пределами Земли и расширяет понимание обитаемости во Вселенной.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Вселенной и её возможные сценарии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Факт расширения подтверждён красным смещением спектров удалённых галактик, свидетельствуя о движении объектов друг от друга в пространстве-времени.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Возможный сценарий тепловой смерти предполагает, что Вселенная постепенно достигнет состояния максимальной энтропии и теряет способность к жизненной активности.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Ускоренное расширение обусловлено тёмной энергией, доля которой составляет около 68% энергетического баланса Вселенной, что изменяет прежние модели космологической эволюции.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Другие гипотезы включают Большой разрыв и Большой скачок — радикальные изменения структуры и динамики Вселенной из-за роста темпа расширения.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1696" y="1497250"/>
            <a:ext cx="2719907" cy="3105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человека в изучении Вселенной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15104" y="2296229"/>
            <a:ext cx="2193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Человечество освоило космические телескопы Хаббл и Джеймс Уэбб, построило мощные наземные обсерватории ESO и ALMA. Запуск межпланетных станций и совместные проекты, такие как CERN, расширяют научный потенциал.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5104" y="1767079"/>
            <a:ext cx="2193900" cy="4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достижения и международное сотрудничество
</a:t>
            </a:r>
            <a:endParaRPr lang="en-US" sz="1281" dirty="0"/>
          </a:p>
        </p:txBody>
      </p:sp>
      <p:sp>
        <p:nvSpPr>
          <p:cNvPr id="13" name="Text 4"/>
          <p:cNvSpPr txBox="1"/>
          <p:nvPr/>
        </p:nvSpPr>
        <p:spPr>
          <a:xfrm>
            <a:off x="6321004" y="2296229"/>
            <a:ext cx="2193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и советские космонавты внесли значительный вклад в пилотируемую космонавтику и астрофизику. Новые направления, включая многомессенджерную астрономию и наблюдения гравитационных волн, открывают перспективы.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321004" y="1767079"/>
            <a:ext cx="2193900" cy="4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российских учёных и новые направления исследований
</a:t>
            </a:r>
            <a:endParaRPr lang="en-US" sz="128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известных экзопланет с течением времени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Exoplanet Archive, обновлено 2023 год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Экспоненциальный рост числа открытий связан с прогрессом в технологиях, запуском миссий Kepler и TESS, а также улучшением методов обработки данных.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исследования экзопланет продолжают расширять наше понимание множества возможных планетарных систем во Вселенной.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методы познания Вселенной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Оптические и радионаблюдения позволяют получать детальную информацию о расположении и движении объектов. Спектроскопия анализирует химический состав и физические свойства космических тел.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Гравитационное линзирование помогает измерять массу и распределение материи, включая тёмную. Суперкомпьютерное моделирование и искусственный интеллект ускоряют обработку огромных объёмов астрономических данных.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вопросы современной космологии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Природа и происхождение тёмной материи и тёмной энергии остаются загадкой, что требует новых теорий и экспериментов.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Механизмы инфляции в ранней Вселенной, а также точное влияние нейтрино на её развитие остаются предметом активных исследований и дискуссий.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Поиски внеземной жизни, объяснение анизотропии реликтового излучения и судьба Вселенной формируют ключевые направления современной космологии.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знаний о Вселенной и новые горизонты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Комплексное изучение космоса расширяет наше понимание масштабов и взаимосвязей Вселенной, стимулируя технологический прогресс и поднимая фундаментальные вопросы о месте человека в мире.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2026-05-08T08:15:10Z</dcterms:created>
  <dcterms:modified xsi:type="dcterms:W3CDTF">2026-05-08T08:15:10Z</dcterms:modified>
</cp:coreProperties>
</file>