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признаки: positive, comparative, superlative.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в английском языке
</a:t>
            </a:r>
            <a:endParaRPr lang="en-US" sz="228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описывать людей, животных, вещи, погоду и школьные ситуации. На уроке вы научитесь сравнивать два предмета, выбирать форму для «самого» признака и не путать короткие и длинные прилагательные.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предметы по-английски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степень: исходная форма прилагательного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 — это слово в его базовом виде: big, small, nice, long, happy. Она просто называет признак предмета, не сравнивая его с другим объектом.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форма служит отправной точкой для образования сравнительной и превосходной степени. От неё легче запомнить, как меняется слово в английском 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такая форма звучит естественно и просто: This cat is big. The bag is nice. The day is long. Здесь признак описан без 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сравнительная степень в английском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comparative зависят от длины и строения прилагательного.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чаще принимают -er, а более длинные обычно образуют comparative с more.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английской грамматики для средней школы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степень: значение и употребление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показывает, что у одного предмета или человека признак выражен сильнее, чем у другого: taller, faster, colder. Обычно речь идёт о сопоставлении двух объектов.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модель A is taller than B. Союз than обязательно связывает обе части сравнения и помогает понять, что именно сопоставляется в предложении.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различие заметнее, в сравнительной степени часто используют much, a little, far: much bigger, a little shorter, far more interesting. Они уточняют степень различия.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сравнительной степени встречаются чаще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короткие прилагательные с окончанием -er, особенно в простых описаниях предметов и 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-er, но more + adjective необходимо для длинных слов и сложных признаков.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образования comparative в английском языке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 прилагательных в сравнительной степени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и bad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часто употребляемые слова не подчиняются общим правилам: good становится better, а bad — worse. Эти формы нужно запомнить отдельно, потому что они встречаются очень часто.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Many, much и little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many и much в сравнении обычно дают more, а little — less. Это не случайные исключения, а устойчивые формы, которые регулярно используются в речи и текстах.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пытаются добавить -er ко всем словам по одному образцу. Но в английском языке есть особые формы, которые нельзя строить по обычному правилу.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исключения как готовые пары: good — better, bad — worse, little — less, many/much — more. Так легче узнавать их в упражнениях и диалогах.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сравнительной степени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проверки при выборе comparative для английского прилагательного.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показывает, что признак выражен сильнее всего среди трёх и более предметов: the tallest, the fastest, the most beautiful. Это уже не сравнение двух объектов, а выбор лидера.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превосходной степенью в обычных школьных примерах ставится the: the smallest desk, the most interesting book. Этот артикль помогает выделить форму как особую.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обычно получают the + -est, а длинные — the most + adjective. Выбор модели зависит от строения слова, поэтому важно сначала определить тип прилагательного.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степень: значение и форма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превосходной степени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superlative зависят от длины слова и его окончания.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английской грамматики для средней школы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моделях превосходной степени обычно используется the, а для длинных прилагательных наиболее типична конструкция the most.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превосходной степени в английском языке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формой ставится артикль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превосходная степень употребляется с артиклем the: the fastest runner, the most famous place. Это помогает сразу показать, что речь идёт о лучшем или самом сильном признаке.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группы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сравнивают не два, а три и более объекта. Поэтому в предложениях часто встречаются слова in the class, in the world, of all, among them.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легко увидеть модели вроде This is the longest river in the picture и Anna is the best pupil in the group. Они показывают, кто или что выделяется среди остальных.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 одного прилагательного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признак может оформляться по-разному: через -er, через more или через the most. Выбор зависит от строения самого прилагательного.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обычно принимают -er и -est, а более длинные чаще требуют more и the most.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«Степени сравнения прилагательных»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степени сравнения не употребляются по обычным правилам
</a:t>
            </a:r>
            <a:endParaRPr lang="en-US" sz="2210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длинные слова не получают окончания -er и -est. Для них обычно используются формы more и the most: more beautiful, the most interesting, because так звучит естественнее.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не только от длины, но и от буквенного состава. Если слово оканчивается неудачно для -er, язык выбирает другую модель, чтобы форма оставалась удобной для произношения.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удобно разделять short adjectives и long adjectives. Тогда легче понять, почему beautiful, important, dangerous и interesting почти всегда образуют сравнение через more и the most.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more bigger кажется логичной, но в ней дважды выражено сравнение. Правильно сказать bigger, потому что сама форма -er уже показывает, что признак выражен сильнее.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most biggest тоже содержит повторение смысла. В английском нужно выбрать один способ: либо biggest, либо the most beautiful, но не смешивать два варианта сразу.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по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bad и другие особые формы не строятся по общему правилу. Поэтому gooder и badder звучат неправильно; нужно запомнить better и worse как отдельные случаи.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повторять than дважды или забывать the перед превосходной степенью. В учебных предложениях обычно говорят taller than и the tallest, а не taller than than и tallest.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прилагательного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выбрать правильную сравнительную или превосходную форму без лишних слов и 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формы: сравнение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частых ошибок помогает быстро проверить форму и избежать лишних слов в сравнении.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смешения правил и исключений. Если убрать лишние слова и помнить особые формы, ответ становится правильным.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английской грамматике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степени сравнения встречаются в школьных темах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людей часто нужны слова taller, shorter, older, younger и kinder. Они помогают сравнивать рост, возраст, характер и отношения между членами семьи или одноклассниками.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темах о животных и природе встречаются colder, hotter, wetter и sunnier. Такие формы делают описание ярче и помогают быстро понять, какая погода или среда более выражена.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одежды, игрушек и школьных предметов учащиеся используют bigger, smaller, nicer и cheaper. Эти слова часто появляются в диалогах, где нужно выбрать подходящую вещь.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для чтения степени сравнения помогают выделить главное: кто быстрее, красивее, умнее или лучше. Поэтому их важно узнавать сразу, даже если предложение длинное.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усиливают сравнение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Усилители не меняют форму прилагательного, но делают разницу заметнее и точнее. Их выбор зависит от того, сравниваются ли два объекта или выделяется лучший из группы.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far чаще усиливают comparative, а by far особенно естественно звучит рядом с superlative.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моделей английского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 три шага: сравнение двух предметов, сравнение группы и отдельные исключения. Этот порядок делает выбор формы быстрее и безопаснее.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помогают быстро выбрать нужную форму прилагательного.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по теме «Степени сравнения прилагательных»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степенях сравнения прилагательных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точно описывать различия между предметами, людьми и явлениями. Если помнить правила для short и long adjectives, а также особые исключения, ошибок станет заметно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2026-05-30T12:55:35Z</dcterms:created>
  <dcterms:modified xsi:type="dcterms:W3CDTF">2026-05-30T12:55:35Z</dcterms:modified>
</cp:coreProperties>
</file>