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как мозаика различий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Человечество: различия, общие корни и уважение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без иерархий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людей общее происхождение, но различаются внешность, языки, традиции и верования. Понимание этих различий помогает видеть в разнообразии не повод для иерархий, а основу уважительного сосуществования.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достаточно, чтобы сформировать первое впечатление по лицу.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Willis J., Todorov A. Psychological Science, 2006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судят о группе по быстрому первому впечатлению. Это влияет на доверие и ожидания, хотя реальные качества человека гораздо сложнее.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план изучения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Разобраться в терминах нужно, чтобы не смешивать биологические признаки с социальными и культурными принадлежностями. Это защищает от упрощений, которые кажутся удобными, но искажают реальность.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взгляд показывает: человеческое разнообразие существует внутри одного вида и распределяется постепенно. Значит, различия следует описывать осторожно, без жестких границ и ложных обобщений.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стереотипов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медиа часто создают стереотипы через ярлыки, обобщения и селективные примеры. Умение распознавать такие приемы помогает читать информацию критически и без предвзятости.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общении важны уважительные формулировки, внимание к самоопределению человека и готовность уточнять непонятное. Это делает разговор точнее, спокойнее и честнее.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признаков к идентичности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признаки, самоидентификация и гражданская принадлежность относятся к разным уровням описания человека.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представление о людях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 и ранняя антропология начинают описывать людей через видимые признаки: цвет кожи, форму волос, черты лица и телосложение. Возникают первые попытки классификации человечества.
</a:t>
            </a:r>
            <a:endParaRPr lang="en-US" sz="1162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антропология показывает, что внешние признаки не образуют четких биологических блоков. Стало ясно, что простые схемы плохо объясняют реальное разнообразие людей.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такие схемы становятся популярными в Европе. Их нередко связывают с колониальной политикой, когда иерархии между людьми выдавались за «научные».
</a:t>
            </a:r>
            <a:endParaRPr lang="en-US" sz="1271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окончательно подтверждает: человеческие различия сложны, постепенны и не сводятся к нескольким «расам». Научный язык переходит от ярлыков к популяционному описанию.
</a:t>
            </a:r>
            <a:endParaRPr lang="en-US" sz="1205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разнообразие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традиционный вывод популяционной генетики: большая часть наследственного разнообразия приходится на различия внутри групп, а не между ними.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человеческие группы не образуют жестких биологических ступеней: различия есть, но они распределены плавно и не совпадают с «расовыми» границами.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R. C. Lewontin, The Apportionment of Human Diversity, 1972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генетического разнообразия находится внутри популяций.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R. C. Lewontin, The Apportionment of Human Diversity, 1972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наследственной вариативности обнаруживается внутри популяций, а не между ними. Это показывает, что внешние различия не образуют надежную шкалу «высших» и «низших» групп.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народ и этнос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или этнос объединяет не «чистое» происхождение, а общее представление о себе: память о прошлом, самоназвание и ощущение связи между людьми, разделяющими историю.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этнической общности составляют традиции, символы, обряды и привычные способы жизни. Они создают чувство узнаваемости и помогают человеку понимать свое место в группе.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к этносу основана и на самоидентификации: человек сам относит себя к определенной общности. Поэтому внешнее сходство не заменяет личного выбора и культурного опыта.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Множественная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быть связан сразу с несколькими языковыми и культурными средами. В современном мире это обычная ситуация, а не исключение или противоречие.
</a:t>
            </a:r>
            <a:endParaRPr lang="en-US" sz="12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ценности подсказывают, что считать правильным, вежливым или недопустимым. Они влияют на поведение в семье, школе, обществе и меняются от среды к среде.
</a:t>
            </a:r>
            <a:endParaRPr lang="en-US" sz="928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символы делают культуру узнаваемой: праздники, кухня, одежда, жесты, формы приветствия и способы выражать уважение. Через них общество передает опыт следующим поколениям.
</a:t>
            </a:r>
            <a:endParaRPr lang="en-US" sz="865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усваивается через общение, обучение и наблюдение. Ребенок перенимает язык, привычки и модели поведения не по наследству в биологическом смысле, а в процессе социализации.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культура не остается неизменной: она впитывает новые слова, технологии и привычки, если люди вступают в контакт, мигрируют и обмениваются опытом.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система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многоязычие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соединяют людей с семьёй, школой и исторической памятью, но не сводят личность к одному признаку. Один человек нередко владеет несколькими языками и меняет их в разных ситуациях.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огромно, а владение несколькими языками — обычная часть жизни, а не исключение. Язык важен для идентичности, но не определяет её полностью.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Ethnologue; ООН. Данные справочного характера, актуально на 2024 год.
</a:t>
            </a:r>
            <a:endParaRPr lang="en-US" sz="66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влияния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обряды задают ритм жизни: они отмечают праздники, переходы и важные даты. Через них люди сохраняют память о предках и передают нормы поведения следующему поколению.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Мировоззрение помогает объяснять, что считается добром, обязанностью и запретом. Оно влияет на выбор одежды, питания, семейных правил и способов приветствия, но не делает всех верующих одинаковыми.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религия может существовать в разных странах, языковых средах и исторических условиях. Поэтому сходные обряды нередко сочетаются с очень разными местными обычаями и стилем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Переплетение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культура часто переплетаются: язык молитвы, архитектура храмов, музыка и праздники становятся частью общего наследия региона. При этом религиозная принадлежность не отменяет национальных различий.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среды к культурным формам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меняется под воздействием среды, экономики и исторических контактов между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подростки из одной и той же общности могут говорить по-разному, слушать разную музыку и по-разному отмечать праздники. Общая принадлежность не делает их одинаковыми: опыт семьи и района заметно меняет повседневность.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народ — разные привычки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человек и школьник могут одинаково называть себя представителями одного этноса, но опираться на разные воспоминания, ценности и нормы общения. Возраст, образование и жизненный путь создают внутри группы широкий спектр взглядов.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поколения внутри группы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семьи с одной самоидентификацией могут жить в разных языковых средах: одна сохраняет родной язык дома, другая чаще пользуется государственным или международным. Это показывает, что идентичность сложнее любого одного признака.
</a:t>
            </a:r>
            <a:endParaRPr lang="en-US" sz="87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языков, одна принадлежность
</a:t>
            </a:r>
            <a:endParaRPr lang="en-US" sz="134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внутреннее разнообразие
</a:t>
            </a:r>
            <a:endParaRPr lang="en-US" sz="29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культуры встречаются и меняются
</a:t>
            </a:r>
            <a:endParaRPr lang="en-US" sz="2198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переселялись, создавая семьи в новых местах и принося с собой язык, кухню и обычаи. Так начинался долгий процесс взаимного влияния без полного исчезновения прежних традиций.
</a:t>
            </a:r>
            <a:endParaRPr lang="en-US" sz="1217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города и регионы, а вместе с товарами передавались слова, рецепты, ткани и идеи. Контакты расширяли круг привычного и делали культуры более похожими в одних чертах.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университеты и совместная работа соединяли людей из разных сред. В городской жизни возникали новые формы общения, смешанные семьи и привычка к культурному соседству.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заимствования становились частью повседневности: в языке закреплялись новые слова, в музыке — новые ритмы, в одежде — новые фасоны. Так культура постоянно обновлялась.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мифов и фактов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распространённые мифы с тем, что подтверждает наука и исторический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упрощают реальность и создают ложные иерархии. Факты показывают: различия людей сложны, а культура и идентичность всегда историчны.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антропологии, социологии и культурологии.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равенство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обладает равным достоинством, независимо от внешности, происхождения и языка. Это означает отказ от унижения, насмешек и любых форм обращения, где личность заменяют ярлыком группы.
</a:t>
            </a:r>
            <a:endParaRPr lang="en-US" sz="820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образование и безопасность должно быть доступно всем без исключения. Когда доступ зависит от стереотипов, общество теряет доверие, а предвзятость превращается в реальный барьер для развития.
</a:t>
            </a:r>
            <a:endParaRPr lang="en-US" sz="827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 точных слов и внимательного слушания. Нейтральные формулировки помогают обсуждать различия без давления, а вопрос вместо предположения даёт человеку возможность самому рассказать о себе.
</a:t>
            </a:r>
            <a:endParaRPr lang="en-US" sz="7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важнее ярлыка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не отменяет различий, но делает их обсуждаемыми. Если видеть перед собой личность, а не набор приписанных качеств, легче избегать конфликта и строить сотрудничество.
</a:t>
            </a:r>
            <a:endParaRPr lang="en-US" sz="8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медиатекста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Разделите факт и 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отделяйте факт от оценки: надёжный материал показывает, что именно произошло, а не навязывает готовый вывод о группе людей. Сенсационный тон часто скрывает отсутствие доказательств.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Найдите обобщение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не обобщает ли текст единичный случай на целую общность. Когда один пример подаётся как норма, возникает искажение, удобное для стереотипа, но не для понимания.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Проверьте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источник и контекст: точные названия, дата, место и автор помогают оценить надёжность. Если источники размыты или противоречат друг другу, вывод требует осторожности.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Сравните ракурс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Спросите, кто представлен в тексте и кто отсутствует. Предвзятость часто заметна по тому, какие голоса включены, а какие исключены, и какие эмоции автор пытается вызвать.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уважительному диалогу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принципах эмпатии, уточнения и уважения личных границ.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без иерархий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людьми реальны, но они не образуют жёстких ступеней и не отменяют общего достоинства. Чем точнее мы различаем термины и проверяем факты, тем меньше места остаётся стереотипам.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2026-07-27T02:37:55Z</dcterms:created>
  <dcterms:modified xsi:type="dcterms:W3CDTF">2026-07-27T02:37:55Z</dcterms:modified>
</cp:coreProperties>
</file>