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витамины и их роль в организме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– необходимые для жизни вещества, поступающие с пищей.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витаминных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учёные связали нехватку некоторых элементом в пище с болезнями. Термин «витамин» был предложен в 1912 году, что открыло путь профилактике дефицитов и авитаминозов.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- это малые органические молекулы, важные для обмена веществ. Они не обеспечивают энергию, но поддерживают функции ферментов и клеток.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витамин выполняет уникальную задачу: регулирует процессы роста, укрепляет иммунитет и способствует правильной работе внутренних систем.
</a:t>
            </a:r>
            <a:endParaRPr lang="en-US" sz="1399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С: пример важного соединения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укрепляет иммунитет и помогает в синтезе коллагена. Его молекулярная структура обеспечивает антиоксидантные свойства.
</a:t>
            </a:r>
            <a:endParaRPr lang="en-US" sz="1409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витамины и как они действуют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0381" y="1691650"/>
            <a:ext cx="503044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витаминов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витамины С и группы В. Легко усваиваются и быстро выводятся, требуют регулярного поступления с пищей.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определяет усвоение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витаминов растворяться влияет на их хранение и транспорт в организме, что важно для правильной работы систем.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A, D, E, K растворяются в жирах, накапливаются в тканях и печени, обеспечивая длительное действие в организме.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участвуют в энергетическом обмене, а жирорастворимые – в росте, защите клеток и свертывании крови.
</a:t>
            </a:r>
            <a:endParaRPr lang="en-US" sz="13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52" y="1597024"/>
            <a:ext cx="1901073" cy="20193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7892" y="1597024"/>
            <a:ext cx="1901073" cy="20193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7672" y="1597024"/>
            <a:ext cx="1901073" cy="20193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6972" y="1597024"/>
            <a:ext cx="1901073" cy="201939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57213" y="3703345"/>
            <a:ext cx="1922324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A: зрение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отвечает за ночное зрение и регенерацию тканей. Его получают из печени, моркови и тыквы, поддерживая здоровье глаз и кожи.
</a:t>
            </a:r>
            <a:endParaRPr lang="en-US" sz="1066" dirty="0"/>
          </a:p>
        </p:txBody>
      </p:sp>
      <p:sp>
        <p:nvSpPr>
          <p:cNvPr id="14" name="Text 1"/>
          <p:cNvSpPr txBox="1"/>
          <p:nvPr/>
        </p:nvSpPr>
        <p:spPr>
          <a:xfrm>
            <a:off x="2593492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крепкие кости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усваивать кальций и фосфор, необходимые для костей и зубов. Источники — солнечный свет, рыбий жир, молочные продукты.
</a:t>
            </a:r>
            <a:endParaRPr lang="en-US" sz="1107" dirty="0"/>
          </a:p>
        </p:txBody>
      </p:sp>
      <p:sp>
        <p:nvSpPr>
          <p:cNvPr id="15" name="Text 2"/>
          <p:cNvSpPr txBox="1"/>
          <p:nvPr/>
        </p:nvSpPr>
        <p:spPr>
          <a:xfrm>
            <a:off x="4629771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E: защита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Антиоксидант, который предохраняет клетки от повреждений и старения. Содержится в растительных маслах, орехах и зелёных овощах.
</a:t>
            </a:r>
            <a:endParaRPr lang="en-US" sz="1083" dirty="0"/>
          </a:p>
        </p:txBody>
      </p:sp>
      <p:sp>
        <p:nvSpPr>
          <p:cNvPr id="16" name="Text 3"/>
          <p:cNvSpPr txBox="1"/>
          <p:nvPr/>
        </p:nvSpPr>
        <p:spPr>
          <a:xfrm>
            <a:off x="6666050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K: кровь и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элемент в процессе свертывания крови и восстановлении тканей после травм. Богат брокколи, шпинат и зелёные овощи.
</a:t>
            </a:r>
            <a:endParaRPr lang="en-US" sz="1075" dirty="0"/>
          </a:p>
        </p:txBody>
      </p:sp>
      <p:sp>
        <p:nvSpPr>
          <p:cNvPr id="17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витамины: их особенности и задачи
</a:t>
            </a:r>
            <a:endParaRPr lang="en-US" sz="2700" dirty="0"/>
          </a:p>
        </p:txBody>
      </p:sp>
      <p:sp>
        <p:nvSpPr>
          <p:cNvPr id="18" name="Text 5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66" y="1734197"/>
            <a:ext cx="1233798" cy="13299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666" y="3268028"/>
            <a:ext cx="1233798" cy="13299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202" y="1734197"/>
            <a:ext cx="1233798" cy="13299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202" y="3268028"/>
            <a:ext cx="1233798" cy="13299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0581" y="1729033"/>
            <a:ext cx="2339186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– энергия и нервы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превращать пищу в энергию и поддерживают работу нервной системы. Содержатся в мясе, злаках и молочных продуктах.
</a:t>
            </a:r>
            <a:endParaRPr lang="en-US" sz="1500" dirty="0"/>
          </a:p>
        </p:txBody>
      </p:sp>
      <p:sp>
        <p:nvSpPr>
          <p:cNvPr id="11" name="Text 1"/>
          <p:cNvSpPr txBox="1"/>
          <p:nvPr/>
        </p:nvSpPr>
        <p:spPr>
          <a:xfrm>
            <a:off x="2070581" y="3252433"/>
            <a:ext cx="2339186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B12: здоровье крови и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для образования красных кровяных телец и нормального функционирования мозга. Источники – мясо, рыба и молочные продукты.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6288314" y="1729033"/>
            <a:ext cx="2368989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B1: поддержка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для нервной деятельности и сердечной работы, содержит зерновые и свинина. Его дефицит вызывает усталость и слабость.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288314" y="3252433"/>
            <a:ext cx="2368989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С: иммунитет и кожа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 защитные силы организма и способствует здоровью кожи. Находится в цитрусах, ягодах и перце.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Водоразворимые витамины: особенности и их функции
</a:t>
            </a:r>
            <a:endParaRPr lang="en-US" sz="2700" dirty="0"/>
          </a:p>
        </p:txBody>
      </p:sp>
      <p:sp>
        <p:nvSpPr>
          <p:cNvPr id="15" name="Text 5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359" y="1508047"/>
            <a:ext cx="4040632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витамины: источники и 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витамины, их природные источники и базовые функции в организме, подчёркивая важность сбалансированного питания.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обеспечивает организм всеми необходимыми витаминами для здоровья и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Министерство здравоохранения РФ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суточные нормы витаминов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требуется больше витамина D для надлежащего роста костей в период активного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дозы витамина D в подростковом возрасте объясняется потребностью в укреплении костной 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А: значение для зрения и иммунной защиты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ночное зрение и помогает клеткам кожи обновляться, что важно для внешнего здоровья подростков.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Содействует защите от инфекций, укрепляя иммунную систему и снижая риск заболеваний.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источники: морковь, тыква, печень и молочные продукты обеспечивают регулярное поступление в организм.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формирование костей и зубов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здоровье скелета, улучшая усвоение кальция и фосфора, что необходимо для костей и зубов.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Синтезируется в коже под воздействием солнечных лучей, поэтому регулярное пребывание на солнце важно.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Поступает с пищей из рыбы, яиц и молочных продуктов, усиливая минерализацию костей.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приводит к rachиту у детей и ослаблению костей у взрослых, вызывая их ломкость.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витамина С в укреплении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помогает организму бороться с инфекциями, активируя защитные клетки. Он ускоряет заживление ран и снижает воспаления, что особенно важно в холодное время года.
</a:t>
            </a:r>
            <a:endParaRPr lang="en-US" sz="981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витамина С в рационе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Апельсины, лимоны, киви и красный перец являются богатыми источниками витамина С. Регулярное употребление этих продуктов помогает поддержать здоровье кожи и сосудов.
</a:t>
            </a:r>
            <a:endParaRPr lang="en-US" sz="1129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цинги с помощью витамина С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Цинга — болезнь, вызванная дефицитом витамина С. Для её профилактики необходима достаточная доза витамина, которая содержится в ягодах и свежих овощах.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— важный защитник организма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B: энергообеспечение и здоровье мозга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B1, B2, B6 и B12 участвуют в превращении пищи в энергию, необходимую для активной жизнедеятельности подростков в период роста.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витамины поддерживают функции мозга, регулируют работу нервной системы, способствуют концентрации внимания и укрепляют память.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цельнозернового хлеба, мяса и молочных продуктов помогает предотвратить усталость и нервные расстройства, связанные с дефицитом этих витаминов.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Антиоксидантные свойства витамина E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защищает клетки организма от повреждения свободными радикалами, замедляя процессы старения и поддерживая молодость кожи. Он особенно важен при стрессах и нагрузках.
</a:t>
            </a:r>
            <a:endParaRPr lang="en-US" sz="1269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 витамина E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Орехи, растительные масла и шпинат содержат витамин E в высокой концентрации. Включение этих продуктов в рацион способствует защите клеток от вредного воздействия окружающей среды.
</a:t>
            </a:r>
            <a:endParaRPr lang="en-US" sz="1277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витамина E на иммунитет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улучшает устойчивость организма к инфекциям и поддерживает здоровье кровеносных сосудов, что важно для общего состояния подростков.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— щит клеток от окисления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K: незаменимый фактор свертывания крови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витамина K — зелёные овощи, такие как брокколи, шпинат и капуста, которые следует регулярно включать в рацион.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дефицит вызывает кровоточивость и замедленное заживление ран, что может привести к серьёзным нарушениям здоровья.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 важен для синтеза белков, участвующих в кровоостанавливающих процессах и восстановлении повреждённых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пути витаминов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биологический цикл витаминов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Авитаминоз — это полный дефицит витамина, приводящий к тяжёлым нарушениям. Гиповитаминоз характеризуется недостаточным количеством, влияющим на здоровье в долгосрочной перспективе.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могут быть однообразное питание, болезни желудочно-кишечного тракта и неблагоприятная экология, снижающая усвоение витаминов.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дефицит витаминов негативно сказывается на работе суставов и общем качестве жизни, требуя своевременной коррекции питания.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повышенную утомляемость, ослабление иммунитета и появление проблем с кожей, волосами и ногтями.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Авитаминоз и гиповитаминоз: причины и последствия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65400"/>
            <a:ext cx="3604200" cy="1812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дефицита витаминов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связь между конкретными витаминами и признаками их недостатка, важна для раннего обнаружения и профилактики осложнений.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диагностика дефицита витаминов позволяет предотвратить серьёзные осложнения и поддержать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 витаминах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полном замещении натуральных продуктов витаминными добавками опасен. Витаминные препараты не способны обеспечить комплекс питательных веществ, содержащихся в свежих овощах и фруктах.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витаминов A и D может привести к токсическим эффектам. Важно помнить, что аптечные комплексы не всегда содержат нужные дозы и качества витаминов.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правильного получения витаминов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рациона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Включайте в ежедневное меню сезонные фрукты и овощи, злаки, рыбу и молочные продукты для полного набора необходимых витаминов.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обработки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длительной термической обработки и фастфуда, чтобы сохранить максимальное количество витаминов в продуктах.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Консультация с врачом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длительных болезнях обязательно консультируйтесь с врачом относительно необходимости приёма витаминных добавок и их дозировки.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основа здоровья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поддерживают активный рост, иммунитет и общее самочувствие подростков. Сбалансированное питание обеспечивает организм всем необходимым для полноценного развития и крепкого здоровья.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2026-05-09T01:35:12Z</dcterms:created>
  <dcterms:modified xsi:type="dcterms:W3CDTF">2026-05-09T01:35:12Z</dcterms:modified>
</cp:coreProperties>
</file>