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треугольников в курсе геометрии 7 класса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стороны и углы треугольника по данным условия и выбирать верные формулы вычислений.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пригодится в 7 классе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треугольников опирается на виды треугольников, углы, стороны и свойства равнобедренных и прямоугольных треугольников. Эта тема помогает переходить от построений к вычислению неизвестного по заданным параметрам.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могут быть известны в задаче
</a:t>
            </a:r>
            <a:endParaRPr lang="en-US" sz="3083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известны две длины и требуется найти остальную сторону и углы. Обычно удобнее начинать с вычисления третьей стороны, а затем восстанавливать остальные углы.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задан один угол вместе со стороной напротив него и ещё одним углом или стороной. Тогда сначала находят третий угол, а затем остальные элементы.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все три стороны, треугольник можно восстановить по размерам. Сначала находят угол, затем вычисляют оставшиеся углы и проверяют согласованность решения.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треугольник: общий путь
</a:t>
            </a:r>
            <a:endParaRPr lang="en-US" sz="255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выбирай формулу по набору известных данных и обязательно проверяй результат.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всяком треугольнике сумма внутренних углов равна 180°. Это свойство помогает находить неизвестный угол, если известны два из трёх.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углах 50° и 60° третий равен 70°. Поэтому почти в каждом решении сначала проверяют или используют эту сумму.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решения треугольников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данных выбирается стартовая формула: при угле между сторонами чаще берут теорему косинусов, а при двух углах — сначала находят третий.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задач на неизвестные стороны удобно решать через косинусы, когда есть две стороны и угол, или через синусы, когда известны углы.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«Решение треугольников» (обобщение типов задач)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полезна, когда известен угол и противолежащая ему сторона, а также ещё один угол или сторона: тогда можно восстановить остальные элементы.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a/sin A = b/sin B = c/sin C
</a:t>
            </a:r>
            <a:endParaRPr lang="en-US" sz="5498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(школьный курс геометрии, 7 класс)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соединяет каждую сторону с углом напротив неё.
</a:t>
            </a:r>
            <a:endParaRPr lang="en-US" sz="2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 теорема синусов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ASA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«угол—сторона—угол» позволяет быстро найти третий угол. После этого стороны находятся по одной известной стороне с помощью теоремы синусов.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AAS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угла и сторона между ними не требуется, сначала всё равно находят третий угол. Затем теорема синусов помогает восстановить оставшиеся стороны треугольника.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Внимание к SSA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дают два угла и одну сторону? Нет: именно SSA может дать два разных треугольника. Поэтому после вычислений обязательно проверяют, какой вариант подходит условию.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стороны a используется формула a² = b² + c² − 2bc cos A. По аналогии записываются выражения для b и c: меняется только «противолежащий» угол.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нужна, когда известны две стороны и угол между ними, а также когда даны все три стороны. Тогда можно найти недостающую сторону или угол.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угле 90° значение cos 90° равно 0, и формула превращается в a² = b² + c². Поэтому теорема косинусов — общий случай теоремы Пифагора.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формула подходит к данным задачи
</a:t>
            </a:r>
            <a:endParaRPr lang="en-US" sz="324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набора известных элементов: сначала определяют недостающее «ключевое» значение, а затем дополняют вычисления.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формула выбирается по тому, какие данные даны: углы требуют суммы и синусов, стороны с углом между ними — косинусов, а прямой угол — Пифагора.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 из раздела «Решение треугольников» (обобщение)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задачи: две стороны и угол между ними
</a:t>
            </a:r>
            <a:endParaRPr lang="en-US" sz="285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 треугольнике даны две стороны b = 7 см, c = 9 см и угол A = 60° между ними. Сначала находим третью сторону a по теореме косинусов: a² = 7² + 9² − 2·7·9·cos 60°.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a используем теорему синусов, чтобы найти оставшиеся углы B и C. Если удобнее, можно также воспользоваться суммой углов: B + C = 180° − A. В результате получаем все элементы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сторона при изменении угла
</a:t>
            </a:r>
            <a:endParaRPr lang="en-US" sz="263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A от 30° к 120° длина противоположной стороны a заметно растёт: меняется вклад cos A в формуле косинусов.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общий вывод: чем больше угол между фиксированными сторонами, тем больше значение a; это согласуется со знаком и величиной cos A.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значения, рассчитанные по теореме косинусов для b=7 см и c=9 см; 2026-05-13.
</a:t>
            </a:r>
            <a:endParaRPr lang="en-US" sz="6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26" y="3926085"/>
            <a:ext cx="301154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как дополнительный способ проверки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две формулы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можно вычислять как S = 1/2·a·h и как S = 1/2·a·b·sin C. Если оба способа дают одно значение, решение становится надёжнее.
</a:t>
            </a:r>
            <a:endParaRPr lang="en-US" sz="976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площади можно восстановить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S и одну из сторон, можно находить высоту: h = 2S/a. Это помогает убедиться, что найденные длины и углы действительно согласуются друг с другом.
</a:t>
            </a:r>
            <a:endParaRPr lang="en-US" sz="969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при известном угле между сторонами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1/2·a·b·sin C особенно практична, когда даны две стороны и угол между ними. Тогда площадь служит связкой между сторонами и углами.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перед финальным выводом
</a:t>
            </a:r>
            <a:endParaRPr lang="en-US" sz="20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последовательной самопроверки найденных сторон и углов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противолежащие стороны и углы: в теореме косинусов нужно точно знать, какой угол расположен между данными сторонами. Из‑за этого вычисления дают неверную третью сторону.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переписывают формулу косинусов или допускают арифметические промахи в знаках и множителях 2bc. Ещё одна причина ошибок — слишком раннее округление на промежуточных шагах.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главное ограничение: сумма углов треугольника равна 180°. Тогда находят углы по частям, а итог выходит противоречащим условию, хотя отдельные шаги выглядят правдоподобно.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данных SSA возможны два различных треугольника, поэтому нужен дополнительный анализ. Дополнительно часто смешивают градусы с линейными величинами, например, принимая угол за число в сантиметрах.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в прямоугольном треугольнике
</a:t>
            </a:r>
            <a:endParaRPr lang="en-US" sz="268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равен 90°, треугольник становится прямоугольным, и для него особенно важна теорема Пифагора: a² = b² + c², где a — гипотенуза. Затем можно использовать синус, косинус и тангенс острых углов для уточнения сторон.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часто встречается как часть более сложной фигуры: при поиске высот, диагоналей, расстояний и в задачах на построение. Поэтому умение быстро переходить к прямоугольному случаю экономит время и уменьшает ошибки.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используются чаще всего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по решению треугольников теорема косинусов обычно выручает при двух сторонах и угле между ними, а теорема синусов — при сочетании углов с противолежащей стороной.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приоритет: большинство задач сводятся к выбору между косинусами и синусами. Проверка суммы углов почти всегда остаётся обязательным шагом.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распределения тем в школьной практике; 2026-05-13.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67" y="1726000"/>
            <a:ext cx="3333567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формул по теме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формулу с данными в условии: угол, стороны или их сочетание. Это помогает быстро выбрать метод и уменьшает риск ошибиться с порядком величин.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 формулы делается по тому, что дано в условии: углы — через сумму 180°, две стороны с углом — через косинусы, смешанные данные — через синусы, прямой угол — через Пифагора.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геометрии (7 класс): стандартные теоремы и формулы площади.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решение треугольников
</a:t>
            </a:r>
            <a:endParaRPr lang="en-US" sz="3287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и проверке конструкций треугольники помогают находить недостающие длины, высоты и расстояния между точками. Это повышает точность расчётов и упрощает контроль размеров.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 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геодезических задачах треугольные построения применяют для определения расстояний и направлений. По измеренным углам и сторонам восстанавливают параметры участков местности.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углы и часть расстояний, треугольники позволяют рассчитать маршрут и местоположение объектов. Решение треугольников поддерживает вычисления в системах определения направления.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треугольники лежат в основе построения форм и поверхностей. С помощью вычислений по углам и сторонам добиваются корректных размеров и реалистичной геометрии.
</a:t>
            </a:r>
            <a:endParaRPr lang="en-US" sz="10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что нужно запомнить
</a:t>
            </a:r>
            <a:endParaRPr lang="en-US" sz="3586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треугольника опирается на три ключевые опоры: сумма углов 180°, теорема синусов и теорема косинусов. Формулу выбирают по данным в условии, а в прямоугольном треугольнике добавляют теорему Пифагора. Проверка обязательна.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2026-05-13T07:12:20Z</dcterms:created>
  <dcterms:modified xsi:type="dcterms:W3CDTF">2026-05-13T07:12:20Z</dcterms:modified>
</cp:coreProperties>
</file>