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Топливно-энергетический комплекс: угольная промышленность
</a:t>
            </a:r>
            <a:pPr algn="l" indent="0" marL="0">
              <a:lnSpc>
                <a:spcPct val="90000"/>
              </a:lnSpc>
              <a:buNone/>
            </a:pPr>
            <a:r>
              <a:rPr lang="en-US" sz="166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4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 — энергия, металл и история промышленного мира.
</a:t>
            </a:r>
            <a:endParaRPr lang="en-US" sz="3560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уголь важен для географии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показывает, как природа, транспорт, промышленность и рынки связаны между собой. Его добыча зависит от месторождений, а использование — от потребностей городов, заводов и электростанций, в России и во всём мире.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угольная промышленность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Разведка месторождений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геологи находят угольные пласты и оценивают их запасы, глубину залегания и качество. Эти данные помогают выбрать способ добычи и определить, насколько выгодно разрабатывать район.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 подготовка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извлекают из недр, затем дробят, очищают от пустой породы и сортируют по размеру и качеству. Так получают топливо, удобное для перевозки и дальнейшего использования.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продукции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энергетики нужен уголь, который хорошо горит и даёт много тепла. Для металлургии особенно важен коксующийся уголь, из которого получают кокс для доменных печей.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ТЭК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Угольная промышленность входит в топливно-энергетический комплекс, потому что обеспечивает страну топливом для производства тепла и электричества. Она связана с транспортом, промышленностью и экспортом.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1242" y="1015300"/>
            <a:ext cx="2561915" cy="3993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образовался уголь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лет назад в болотах накапливались остатки растений. Из-за недостатка кислорода они не разлагались полностью и постепенно превращались в плотную органическую массу.
</a:t>
            </a:r>
            <a:endParaRPr lang="en-US" sz="1186" dirty="0"/>
          </a:p>
        </p:txBody>
      </p:sp>
      <p:sp>
        <p:nvSpPr>
          <p:cNvPr id="12" name="Text 3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и тепло
</a:t>
            </a:r>
            <a:pPr algn="l" indent="0" marL="0">
              <a:lnSpc>
                <a:spcPct val="100000"/>
              </a:lnSpc>
              <a:buNone/>
            </a:pPr>
            <a:r>
              <a:rPr lang="en-US" sz="53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слои осадков давили на растительные остатки, а температура в недрах Земли повышалась. Под таким воздействием вещество менялось и становилось более плотным и твёрдым.
</a:t>
            </a:r>
            <a:endParaRPr lang="en-US" sz="1168" dirty="0"/>
          </a:p>
        </p:txBody>
      </p:sp>
      <p:sp>
        <p:nvSpPr>
          <p:cNvPr id="13" name="Text 4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по стадиям
</a:t>
            </a:r>
            <a:pPr algn="l" indent="0" marL="0">
              <a:lnSpc>
                <a:spcPct val="100000"/>
              </a:lnSpc>
              <a:buNone/>
            </a:pPr>
            <a:r>
              <a:rPr lang="en-US" sz="58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образовался торф, затем бурый уголь, после него каменный уголь и, наконец, антрацит. Каждая следующая стадия связана с более сильным преобразованием исходного материала.
</a:t>
            </a:r>
            <a:endParaRPr lang="en-US" sz="1263" dirty="0"/>
          </a:p>
        </p:txBody>
      </p:sp>
      <p:sp>
        <p:nvSpPr>
          <p:cNvPr id="14" name="Text 5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топлива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степень углефикации, тем больше в угле углерода и тем меньше влаги. Поэтому возрастает его теплотворная способность и ценность как топлива.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угля и их основные свойства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даны в условном сравнительном виде, чтобы увидеть разницу между видами топлива и их пригодность для энергетики и промышленности.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Антрацит и каменный уголь наиболее ценны по теплоте сгорания; торф и бурый уголь уступают им из-за высокой влажности.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 учебным материалам по географии; условные показатели для наглядности.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74232"/>
            <a:ext cx="4007700" cy="15971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добычи угля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глубина залегания влияет на способ разработки, безопасность и воздействие на природу.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способ выгоднее и производительнее, а подземный необходим там, где уголь залегает слишком глубоко.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географии и угольной промышленности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угля от месторождения до потребителя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этапов угледобычи и доставки топлива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2688" y="1539430"/>
            <a:ext cx="220800" cy="176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463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08638" y="1501579"/>
            <a:ext cx="220800" cy="2523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4588" y="1480550"/>
            <a:ext cx="220800" cy="2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80538" y="1517350"/>
            <a:ext cx="220800" cy="2208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угольные районы России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6" name="Text 2"/>
          <p:cNvSpPr txBox="1"/>
          <p:nvPr/>
        </p:nvSpPr>
        <p:spPr>
          <a:xfrm>
            <a:off x="20661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Канско-Ачинский бассейн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20661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бассейн известен крупными запасами бурого угля. Его удобно разрабатывать открытым способом, что особенно важно для крупных разрезов и поставок на близкие электростанции.
</a:t>
            </a:r>
            <a:endParaRPr lang="en-US" sz="1073" dirty="0"/>
          </a:p>
        </p:txBody>
      </p:sp>
      <p:sp>
        <p:nvSpPr>
          <p:cNvPr id="18" name="Text 4"/>
          <p:cNvSpPr txBox="1"/>
          <p:nvPr/>
        </p:nvSpPr>
        <p:spPr>
          <a:xfrm>
            <a:off x="286900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Кузнецкий бассейн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286900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Кузбасс — главный угольный район России. Здесь добывают много каменного и коксующегося угля, поэтому бассейн имеет большое значение для энергетики и металлургии страны.
</a:t>
            </a:r>
            <a:endParaRPr lang="en-US" sz="1073" dirty="0"/>
          </a:p>
        </p:txBody>
      </p:sp>
      <p:sp>
        <p:nvSpPr>
          <p:cNvPr id="20" name="Text 6"/>
          <p:cNvSpPr txBox="1"/>
          <p:nvPr/>
        </p:nvSpPr>
        <p:spPr>
          <a:xfrm>
            <a:off x="38520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Печорский бассейн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520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Печорский бассейн расположен на севере, где природные условия суровее, а перевозка топлива сложнее. Несмотря на это, район остаётся важным источником угля.
</a:t>
            </a:r>
            <a:endParaRPr lang="en-US" sz="1119" dirty="0"/>
          </a:p>
        </p:txBody>
      </p:sp>
      <p:sp>
        <p:nvSpPr>
          <p:cNvPr id="22" name="Text 8"/>
          <p:cNvSpPr txBox="1"/>
          <p:nvPr/>
        </p:nvSpPr>
        <p:spPr>
          <a:xfrm>
            <a:off x="56380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Южно-Якутский бассейн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56380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Южно-Якутский бассейн выделяется запасами угля в восточной части страны. Его развитие связано с транспортом, освоением территорий и спросом промышленности Дальнего Востока.
</a:t>
            </a:r>
            <a:endParaRPr lang="en-US" sz="1073" dirty="0"/>
          </a:p>
        </p:txBody>
      </p:sp>
      <p:sp>
        <p:nvSpPr>
          <p:cNvPr id="24" name="Text 10"/>
          <p:cNvSpPr txBox="1"/>
          <p:nvPr/>
        </p:nvSpPr>
        <p:spPr>
          <a:xfrm>
            <a:off x="74239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Тунгусский бассейн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74239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Тунгусский бассейн считается одним из крупнейших по запасам, но освоен слабее из-за удалённости и труднодоступности. Это показывает, что большие ресурсы не всегда легко использовать.
</a:t>
            </a:r>
            <a:endParaRPr lang="en-US" sz="105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7926" y="1211450"/>
            <a:ext cx="2661898" cy="339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 и шахта: два главных способа добычи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58172" y="1630100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 у 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 строят там, где угольный пласт лежит близко к поверхности. Такой способ позволяет быстро извлекать большие объёмы топлива и обычно требует меньших затрат.
</a:t>
            </a:r>
            <a:endParaRPr lang="en-US" sz="1193" dirty="0"/>
          </a:p>
        </p:txBody>
      </p:sp>
      <p:sp>
        <p:nvSpPr>
          <p:cNvPr id="12" name="Text 3"/>
          <p:cNvSpPr txBox="1"/>
          <p:nvPr/>
        </p:nvSpPr>
        <p:spPr>
          <a:xfrm>
            <a:off x="3518479" y="3421325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
</a:t>
            </a:r>
            <a:pPr algn="l" indent="0" marL="0">
              <a:lnSpc>
                <a:spcPct val="100000"/>
              </a:lnSpc>
              <a:buNone/>
            </a:pPr>
            <a:r>
              <a:rPr lang="en-US" sz="5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зависит от глубины пласта, мощности угольного слоя, качества топлива и условий местности. Поэтому один и тот же район может разрабатываться по-разному.
</a:t>
            </a:r>
            <a:endParaRPr lang="en-US" sz="1181" dirty="0"/>
          </a:p>
        </p:txBody>
      </p:sp>
      <p:sp>
        <p:nvSpPr>
          <p:cNvPr id="13" name="Text 4"/>
          <p:cNvSpPr txBox="1"/>
          <p:nvPr/>
        </p:nvSpPr>
        <p:spPr>
          <a:xfrm>
            <a:off x="3518438" y="1630100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
</a:t>
            </a:r>
            <a:pPr algn="l" indent="0" marL="0">
              <a:lnSpc>
                <a:spcPct val="100000"/>
              </a:lnSpc>
              <a:buNone/>
            </a:pPr>
            <a:r>
              <a:rPr lang="en-US" sz="5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 обычно дешевле и производительнее, но сильнее меняет рельеф и ландшафт. Шахта меньше занимает поверхность, однако связана с более высокими рисками для работников.
</a:t>
            </a:r>
            <a:endParaRPr lang="en-US" sz="1121" dirty="0"/>
          </a:p>
        </p:txBody>
      </p:sp>
      <p:sp>
        <p:nvSpPr>
          <p:cNvPr id="14" name="Text 5"/>
          <p:cNvSpPr txBox="1"/>
          <p:nvPr/>
        </p:nvSpPr>
        <p:spPr>
          <a:xfrm>
            <a:off x="658222" y="3482265"/>
            <a:ext cx="2188510" cy="9498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Шахта в глубине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Шахту используют при глубоком залегании угля, когда сверху его нельзя добыть открытым способом. Работа в шахте сложнее и требует сложного подземного оборудования.
</a:t>
            </a:r>
            <a:endParaRPr lang="en-US" sz="119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используется добытый уголь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использования меняется по странам: где-то уголь идёт прежде всего на электричество, а где-то — на металлургию и экспорт.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 энергетику, но для металлургии коксующийся уголь остаётся особенно важным сырьём.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учебным материалам по географии; значения условные для наглядности.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из угля: как работает ТЭС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40675" y="181367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Сжигание в котле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топке уголь сгорает, а выделившееся тепло нагревает воду в трубах. При этом образуются дымовые газы, зола и мелкая пыль.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40675" y="35916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турбины и генератора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вращает турбину, а она приводит в действие генератор. Так тепловая энергия угля превращается в электрическую, которая поступает в сеть.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51150" y="9247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топлива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доставляют на электростанцию, дробят и подают в котлы. Здесь он становится основным источником тепла для дальнейшего преобразования энергии.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51150" y="27026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пара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Нагретая вода превращается в пар высокого давления. Именно пар передаёт тепловую энергию механизму, который запускает выработку электричества.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642" y="1023350"/>
            <a:ext cx="2658166" cy="3693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и чёрная металлургия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462450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кокса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Коксующийся уголь нагревают без доступа воздуха и получают кокс — твёрдое пористое топливо, необходимое для работы доменной печи и выпуска чугуна.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347601" y="1462481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Кокс горит очень горячо и долго сохраняет тепло. Это помогает поддерживать условия, при которых железная руда плавится и превращается в металл.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20275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железа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домне кокс не только даёт тепло, но и участвует в химических реакциях. Он помогает извлекать железо из руды, делая производство эффективным.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347601" y="3412183"/>
            <a:ext cx="23739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заводами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угольная промышленность тесно связана с металлургическими комбинатами. Без устойчивых поставок кокса трудно производить большие объёмы чугуна и стали.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недостатки угля как топлива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сильные и слабые стороны угля как источника энергии для хозяйства и промышленности.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удобен как массовое и сравнительно дешёвое топливо, но его экологическая цена высока, поэтому его использование требует строгого контроля выбросов.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по теме угольной энергетики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498325"/>
            <a:ext cx="267600" cy="26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7313" y="1484375"/>
            <a:ext cx="221625" cy="29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525085"/>
            <a:ext cx="267600" cy="214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5100" y="1498325"/>
            <a:ext cx="267600" cy="267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экологические последствия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восстановления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добычи нарушенные участки нужно возвращать к безопасному использованию: засыпать выработки, укреплять склоны и высаживать растения, чтобы почва снова стала устойчивой.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 вод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Шахтные и карьерные воды могут содержать примеси, которые попадают в ручьи и реки. Поэтому на предприятиях нужны очистка стоков и постоянный контроль.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сжигании угля в воздух попадают углекислый газ, оксиды серы и азота, а также мелкая пыль. Эти вещества ухудшают качество воздуха и усиливают смог.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рельефа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добыча создаёт карьеры, отвалы и просадки поверхности. Территория меняется надолго, поэтому после завершения работ требуется восстановление земель и рекультивация.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329361"/>
            <a:ext cx="4007700" cy="12789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в шахтах и защита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риски встречаются в шахтах и как их уменьшают.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 шахте зависит от постоянного контроля воздуха, состояния выработок и исправности техники; главная роль здесь принадлежит профилактике.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промышленной безопасности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уменьшают вред от угольной промышленности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меры на предприятиях добычи и переработки угля.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1242" y="1015300"/>
            <a:ext cx="2561915" cy="3993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в добыче угля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работ
</a:t>
            </a:r>
            <a:pPr algn="l" indent="0" marL="0">
              <a:lnSpc>
                <a:spcPct val="100000"/>
              </a:lnSpc>
              <a:buNone/>
            </a:pPr>
            <a:r>
              <a:rPr lang="en-US" sz="54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разрезах и в шахтах всё чаще используют автоматизированные комбайны и конвейеры. Они ускоряют добычу, уменьшают число остановок и помогают точнее управлять процессом.
</a:t>
            </a:r>
            <a:endParaRPr lang="en-US" sz="1186" dirty="0"/>
          </a:p>
        </p:txBody>
      </p:sp>
      <p:sp>
        <p:nvSpPr>
          <p:cNvPr id="12" name="Text 3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Мощная 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Экскаваторы и самосвалы большой грузоподъёмности позволяют быстро перемещать породу и уголь. Такая техника особенно важна на крупных месторождениях с большими объёмами работ.
</a:t>
            </a:r>
            <a:endParaRPr lang="en-US" sz="1186" dirty="0"/>
          </a:p>
        </p:txBody>
      </p:sp>
      <p:sp>
        <p:nvSpPr>
          <p:cNvPr id="13" name="Text 4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и компьютерные системы следят за состоянием оборудования, воздухом и безопасностью. Это помогает вовремя заметить опасность и снизить риск аварий.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Разведка месторождений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поиска новых запасов применяют спутниковые снимки и геологоразведочные методы. Благодаря этому легче оценить строение территории и выбрать место для будущей разработки.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 мировом угольном рынке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уголь особенно востребован в азиатском направлении, где важны устойчивые поставки и удобная логистика.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остаётся заметным игроком, но конкурентоспособность зависит не только от запасов, а и от перевозок, портов и качества топлива.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международной и учебной географии угольной отрасли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700" y="2109218"/>
            <a:ext cx="3686100" cy="10655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угольной отрасли
</a:t>
            </a:r>
            <a:endParaRPr lang="en-US" sz="1900" dirty="0"/>
          </a:p>
        </p:txBody>
      </p:sp>
      <p:sp>
        <p:nvSpPr>
          <p:cNvPr id="12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Чище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отрасли связано с уменьшением вредных выбросов, более точной очисткой газов и повышением эффективности оборудования. Это позволяет добывать и использовать уголь с меньшими потерями.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361725" y="7898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Конкуренция с другими источниками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всё сильнее конкурирует с газом, атомной энергетикой и возобновляемыми источниками. Поэтому спрос в ряде стран может постепенно снижаться, особенно в электроэнергетике.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Модернизация предприятий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Шахты и разрезы будут обновляться: нужна более надёжная техника, цифровой контроль и лучшее обеспечение безопасности. Такие изменения снижают аварийность и повышают производительность.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361725" y="35034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Долгая роль в хозяйстве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изменения, уголь ещё долго останется важным для металлургии и части энергетики. Его будут использовать там, где нужны большие объёмы топлива и стабильные поставки.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Угольная промышленность даёт тепло, электричество и сырьё для металлургии, но одновременно создаёт серьёзную нагрузку на природу. Поэтому ей нужны безопасная добыча, современные технологии и бережное отношение к ресурсам.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об угле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2026-06-02T16:44:35Z</dcterms:created>
  <dcterms:modified xsi:type="dcterms:W3CDTF">2026-06-02T16:44:35Z</dcterms:modified>
</cp:coreProperties>
</file>