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1920-х — середины 1950-х годов: от эксперимента к нравственной памяти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авангарда к фронтовой правде и памяти о человеке.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гражданская война, НЭП, затем коллективизация, война и послевоенные кампании радикально меняли литературу. Писатель всё чаще работал под давлением идеологии, но именно в этом напряжении рождались самые значимые тексты эпохи.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потрясения и литературный отклик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литература искала новый язык для новой эпохи: рядом существовали авангард, сатира, производственная поэзия и экспериментальная проза.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заметны ЛЕФ, ОБЭРИУ, имажинисты, а также фельетон, очерк и роман-памфлет, где сочетались острота наблюдения и смелый художественный приём.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поиски связаны с Маяковским, Есениным, Зощенко, Платоновым, Булгаковым и Бабелем; каждый по-своему проверял границы литературы в новой реальности.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многообразие направлений и художественных поисков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23220"/>
            <a:ext cx="3832800" cy="15162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1920-х годов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десятилетия показывают редкое разнообразие художественных решений.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 объединили эксперимент, сатиру и трагическое осмысление истории в одном культурном пространстве.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литературного процесса 1920-х годов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 революции и художественного эксперимента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создал узнаваемую поэтическую манеру: резкий ритм, разговорную интонацию, гиперболу и «лесенку». Его стихи звучат как публичное обращение, а не только как лирическое признание.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и стихах «Облако в штанах», «Левый марш», «Хорошо!» поэт спорит с временем, верит в преобразование мира и одновременно переживает личную драму.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«Конармии» Бабель показывает революцию без прикрас: через жестокость, внутренний разлад и постоянный моральный выбор, который нельзя свести к простой схеме.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Платонова в «Котловане» и «Чевенгуре» утопия оборачивается трагедией: идея строительства мира нередко подавляет живого человека и его достоинство.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Булгаков соединяет гротеск и сатиру, чтобы показать столкновение личности с бюрократией и распад привычного уклада; важнее всего становится цена исторического перелома.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1920-х: революция как нравственное испытание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социалистический реализм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литературного многообразия 1920-х к официальному методу 1930-х годов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смену тем, но и изменение допустимой степени художественной свободы.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движется от эксперимента к контролю, затем к военной мобилизации и постепенному возвращению психологической глубины.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1920-х — 1950-х годов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доминант от 1920-х к 1950-м годам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14501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150" y="14501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775" y="1443500"/>
            <a:ext cx="267900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должно было поддерживать государственную картину мира и подчиняться партийной оценке событий. Литература становилась не только искусством, но и инструментом воспитания читателя.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часто оказывались рабочий, колхозник, комсомолец или строитель нового общества. Такой герой представлялся носителем исторической правоты и коллективного будущего.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Оптимистический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обычно вел к преодолению трудностей и подтверждению правильности выбранного пути. Даже при серьёзных испытаниях текст должен был оставлять ощущение исторического оптимизма.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как официальный литературный метод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теория социалистического реализма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метода показывают, как художественный текст подстраивался под идеологические требования.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задавал жёсткие рамки, но не уничтожил литературу полностью: внутри системы сохранялись различия интонаций и степени внутренней свободы.
</a:t>
            </a:r>
            <a:endParaRPr lang="en-US" sz="1117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нормы социалистического реализма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ставшая символом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Островского занял особое место в советском каноне, потому что соединял эмоциональную силу и понятный идеал стойкости. В школьной и комсомольской среде Корчагин долго воспринимался как образец дисциплины, самоотверженности и верности убеждениям.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не отступает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Павка Корчагин в романе «Как закалялась сталь» проходит путь через боль, болезнь и сомнения, но не отказывается от чувства долга. Его упорство превращено в нравственный пример, где личная судьба подчинена служению общему делу и исторической цели.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Островский и образ героического служения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словесность была тесно связана с печатью, издательствами и партийным контролем: от писателя ожидали идейной ясности, согласия с каноном и лояльности к государственной линии.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Неофициальная и запрещённая литература существовала в условиях давления, паузы в публикациях и внутренней самоцензуры; у Булгакова, Платонова, Заболоцкого и Цветаевой усиливается мотив внутренней свободы.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Эмигрантская проза Бунина, Набокова и Газданова сохраняла культурную преемственность вне советской цензуры, поэтому разделение на две словесности стало важнейшим признаком эпохи.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и неофициальная литература 1930-х годов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быстрый отклик на события делали особенно важными короткие жанры и тексты, легко переходившие в песню или газетную публикацию.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поэзии и очерка показывает, что литература должна была не только рассказывать, но и поддерживать людей в условиях фронта и тыла.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литературы о литературе Великой Отечественной войны, 1941–1945
</a:t>
            </a:r>
            <a:endParaRPr lang="en-US" sz="66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литературы военных лет 1941–1945 годов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Твардовского, Симонова, Суркова и Исаковского соединили личную интонацию с общенародным переживанием войны, поэтому читались как очень близкое и доверительное слово.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особенно важны мотивы дома, дороги, разлуки, ожидания и памяти: они помогают увидеть войну не только как событие истории, но и как опыт человеческого сердца.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стихотворения стали песнями и жили в повседневности фронта и тыла, укрепляя чувство общности, надежды и моральной стойкости даже в самых тяжёлых обстоятельствах.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поэзия: слово, поддерживающее фронт и тыл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правда окопа и цена победы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всё чаще показывала не только подвиг, но и повседневную тяжесть фронта: страх, ответственность, товарищество, усталость и утраты. Так возникала более точная и честная картина войны.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Бондарева, Некрасова и Симонова особенно заметна психологическая глубина: война представлена как предельное испытание личности, где нравственный выбор важнее внешней героики.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произведения и авторы середины 1950-х годов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этого круга показывают, как литература всё заметнее обращается к истории, памяти и внутренней ответственности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оказываются личность, нравственный выбор и память о переломных событиях; это подводит литературу к более глубокой внутренней рефлексии.
</a:t>
            </a:r>
            <a:endParaRPr lang="en-US" sz="1131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XX века; произведения 1950-х годов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1945–конец 1940-х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усилились контроль, идеологические кампании и требования к «правильному» изображению героя. Литература должна была сохранять торжественный тон и подтверждать официальные оценки.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1950-х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растёт интерес к фронтовому опыту, частной судьбе и психологической достоверности. Появляется больше внимания к внутреннему раздумью и цене пережитого.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оттепели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1950-х формируется запрос на более свободный разговор о человеке и истории. Этот сдвиг подготовил дальнейшее обновление литературы в период оттепели.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годы и первые признаки обновления литературы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человека в литературе эпохи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 исторического героя к личности с внутренним миром и нравственным опытом.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показал редкое сочетание художественного поиска и исторического давления: от авангарда 1920-х до жёсткого канона 1930-х литература постоянно искала способ говорить правду.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 послевоенная словесность укрепили темы памяти, долга, утраты и нравственного выбора, сделав человека главным предметом художественного анализа.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были сформулированы ключевые вопросы XX века: где граница между личным и общим, как соотносятся правда и идеология, что сохраняет человеческое достоинство.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итоги литературного периода 1920-х — середины 1950-х годов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свободного поиска 1920-х литература пришла к тяжёлому опыту войны и к разговору о совести, памяти и цене истории, сохранив главное — внимание к человеку.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эпохи: от эксперимента к ответственности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2026-05-23T22:23:32Z</dcterms:created>
  <dcterms:modified xsi:type="dcterms:W3CDTF">2026-05-23T22:23:32Z</dcterms:modified>
</cp:coreProperties>
</file>