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Якобинская диктатура и режим Директории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взгляд на ключевой исторический этап революционной Франции.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революционных режимов во Франции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1789 году экономический кризис и социальное недовольство во Франции усилились. Падение Бастилии и ликвидация абсолютной монархии стимулировали рост политического участия населения и появление различных политических сил.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суть якобинской диктатуры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1793 года революция радикализируется, и начинается якобинская диктатура под руководством Робеспьера, Сен-Жюста и Кутона.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Центрами власти становятся Национальный конвент, Комитет общественного спасения и Революционный трибунал, направлявшие политические процессы.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революции от внутренних и внешних врагов устанавливается жесткая политика террора и массовых репрессий.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и исполнительная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конвент выступал высшим законодательным органом, а исполнительную власть осуществлял Комитет общественного спасения из до 12 членов. Эти органы концентрировали всю власть.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управление при якобинцах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репрессии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трибунал вел судебные процессы массовых репрессий, а система контроля включала паспорта и аресты оппозиционеров для подавления инакомыслия.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казни в Париже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стал центром наивысшей активности Революционного трибунала, где множество людей были приговорены к смерти за подозрение в контрреволюционной деятельности. Гильотина превратилась в символ террора.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жертв террора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Казни затрагивали различных слоев общества: дворян, священников, политических противников и даже бывших единомышленников. Террор разрушал социальные связи и порождал атмосферу страха.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Революционного трибунала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быстро и безжалостно выносил смертные приговоры по подозрениям в предательстве революции, используя формальные процессы, что ускоряло исчезновение оппозиции.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якобинцев: казни и репрессии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периода якобинской власти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феодальных привилегий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отменили феодальные повинности и обеспечили равенство прав, что означало конец привилегий знати в пользу всего народа.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преобразования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закон о бесплатном и доступном начальном образовании, обеспечивший базовые знания детям всех социальных слоёв, способствуя просвещению и развитию общества.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беднейших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Декреты защищали бедные слои: земля распределялась крестьянам, ограничивались цены на хлеб, что снижало социальную напряжённость и поддерживало простых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террор: пик массовых репрессий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1794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Набирает силу «Великий террор» с массовыми ускоренными казнями в Париже и регионах, усиливается давление на врагов революции.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Жоржа Дантона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революционный лидер Дантон расстрелян за обвинения в измене, что демонстрирует внутренние конфликты и суровость режима.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Марии-Антуанетты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осуждается и приговаривается к смерти, что символизирует жестокость и решимость якобинской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террора и распад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охватывает страх, а среди революционеров растут разногласия, что ведёт к ослаблению власти Робеспьера.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восстаний и гражданская война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Вандее вспыхнуло мощное роялистское восстание, сопровождаемое жестокими боями и сопротивлением революционной власти, подавлявшей его осадами и казнями.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Лион и Тулон также стали ареной восстаний, жестоко подавляемых национальной гвардией с применением разрушительной тактики для укрепления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2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революция: участие и роль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женских клубов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организовывали политические клубы и активничали в общественной жизни, поддерживая революционные идеи и участвуя в дискуссиях.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выходили на улицы с митингами и маршами, как, например, марш на Версаль, требуя равноправия и улучшения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женщины и гражданки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 де Гуж написала важный документ, выдвигающий идеи женских прав и равенства перед законом, оспаривающий существующую дискриминацию.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1793 года: идеи и ограничения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1793 года установила всеобщее мужское избирательное право и гарантировала основные свободы граждан, отражая демократические устремления революции.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Отменено рабство в колониях, что стало прогрессивным шагом в борьбе за равенство и права человека на международном уровне.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режима террора и чрезвычайного положения Конституция не была введена в действие, но оказала влияние на дальнейшие реформы и политическую практику.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и закон о максимуме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максимуме установил верхние пределы цен на основные продукты и заработную плату, чтобы сдержать стремительный рост инфляции и поддержать доступность товаров для населения.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организовало обязательные поставки хлеба и предметов первой необходимости в армию и крупные города, что помогало предотвратить голод и социальное напряжение.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боролись с торговой спекуляцией и незаконными ростовщическими операциями, защищая таким образом беднейшие слои общества от экономического давления.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государственного контроля охватывало рынок, регулирование цен и экономических транзакций, что способствовало стабилизации финансовой ситуации в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реформы и де-христианизация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Проводилась политика де-христианизации: закрывались католические церкви, преследовалось духовенство как часть старого режима и контрреволюции.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Внедрялся культ Разума и Верховного Существа с массовыми светскими церемониями, заменявшими традиционные религиозные обряды и направленными на формирование новой идеологии.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новый республиканский календарь и установлены светские праздники, что символизировало освобождение общества от влияния институциональной церкви.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термидора: падение якобинской диктатуры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 в Конвенте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1794 года растёт оппозиция в Национальном конвенте и обществе из-за жестоких мер террора и авторитаризма Робеспьера.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Робеспьера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июля 1794 года (9 термидора) Робеспьера и его ближайших сторонников арестовывают по инициативе умеренных депутатов-конвенту.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и смена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быстрого судебного процесса Робеспьер казнён, что знаменует конец якобинской диктатуры и начало власти термидорианцев.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1795 года и начало Директории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новая Конституция 1795 года, гарантирующая разделение властей и формирующая основу для более умеренного правления после периода террора.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две законодательные палаты — Совет пятисот и Совет старейшин, призванные обеспечивать баланс между разными политическими силами.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эпоха Директории, которая стремилась установить политическую стабильность и положить конец экстремистским практикам предыдущих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режима Директории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была коллективной и осуществлялась коллегией из пяти директоров, что препятствовало сосредоточению власти в одних руках, усиливая влияние буржуазии.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отличался политической нестабильностью: коррупция, постоянные волнения, заговоры и попытки переворотов создавали напряжённую атмосферу и затрудняли эффективное управление.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кризисы эпохи Директории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усугублялся инфляцией и безработицей, что вызывало недовольство и социальное напряжение в городах и провинциях.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Монархисты и якобинцы организовывали протесты и восстания, пытаясь изменить или свергнуть режим, что подрывало политическую стабильность.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государственного переворота 18 фрюктидора не удалась, но продемонстрировала острую внутреннюю политическую борьбу и слабость власти.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подавление оппозиции усилило поляризацию общества и рост недовольства правлением Директории среди разных социальных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войны Директории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продолжала вести войны против коалиции европейских монархий — Австрии, Англии, Пруссии и России, стремящихся подавить революционные идеалы.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успехи, включая знаменитые итальянские и египетские кампании под руководством генерала Наполеона Бонапарта, укрепляли позиции Франции и режим Директории.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победы временно стабилизировали внутреннюю обстановку и повысили авторитет армии как важного политического актора в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9300" y="348394"/>
            <a:ext cx="81123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брюмера: падение Директории и приход Бонапарта
</a:t>
            </a:r>
            <a:endParaRPr lang="en-US" sz="2346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5825" y="268933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переворота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1799 года Наполеон Бонапарт и его политические союзники планируют свержение Директории с целью установить более эффективное управление.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07287" y="268933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переворот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1799 года (18 брюмера по республиканскому календарю) Бонапарт осуществляет переворот, распуская Директорию и устанавливая консульство.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38753" y="268933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трёхчленное Консульство под руководством Бонапарта, открывая новый этап реформ и военных побед, завершив революционный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диктатуры и Директории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диктатура радикально изменила французское общество, внедрив важные социальные реформы, но её методы террора вызвали осуждение и политическую реакцию.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 стала переходным правительством, создавшим условия для усиления армейского влияния и взлёта Наполеона, что повлияло на дальнейший политический курс Франции.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заложил основы для отмены сословных привилегий и расширения гражданских прав, повлияв на преобразования в других европейских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революций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якобинской диктатуры и Директории стал ключевым этапом во французской истории, оказавшим глубокое влияние на национальное государство и идеалы свободы в Европе.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2026-05-10T15:35:25Z</dcterms:created>
  <dcterms:modified xsi:type="dcterms:W3CDTF">2026-05-10T15:35:25Z</dcterms:modified>
</cp:coreProperties>
</file>