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частиц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делают речь точнее и выразительнее.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речи: как они работают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 называют предметы и действия, но помогают передать вопрос, отрицание, удивление, сомнение, просьбу или усиление мысли.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может выделить одно слово и сделать фразу более точной: Он же пришёл. Внимание слушателя сразу смещается на важную деталь.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частицы ограничивают значение или уточняют его: Он только пришёл. Такое предложение сообщает не просто факт, а его особый оттенок.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частицы изменяют смысл предложения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может и полностью изменить смысл: Он пришёл. — Он не пришёл. Без неё высказывание становится менее точным и менее 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частиц по значению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можно разделить на три группы по тому, какую роль они выполняют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определяет, что именно меняет частица: форму действия, смысловой акцент или отношение говорящего.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частиц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734" y="2012504"/>
            <a:ext cx="440958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 помогает выразить желаемое, возможное или условное действие. Она часто встречается в словах-предложениях: пришёл бы, сделал бы, сказал бы.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 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и пускай используются, когда нужно разрешить, попросить или предложить действие. Они делают высказывание мягче и ближе к живой речи.
</a:t>
            </a:r>
            <a:endParaRPr lang="en-US" sz="136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 и давайте часто звучат в приглашениях и советах: Давай читать, Давайте проверим. Такие частицы помогают начать действие вместе с собеседником.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в 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часто встречаются в учебных упражнениях, диалогах и инструкциях. Они помогают строить фразу не только правильно, но и по интонации.
</a:t>
            </a:r>
            <a:endParaRPr lang="en-US" sz="12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показывает отрицание: не пришёл, не умеет, не очень. Она сообщает, что действие не произошло или признак не подходит.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 усиливает отрицание или входит в устойчивые выражения: ни звука, ни разу, ни один, ни капли. Она часто звучит вместе с другим отрицанием.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частицы: Я не слышал ни слова. Здесь не отрицает действие, а ни усиливает значение и подчёркивает полное отсутствие чего-либо.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 и 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частицы чаще встречаются в учебных текстах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репликах частицы особенно заметны, потому что они меняют интонацию и помогают точнее понять смысл сказанного.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текстах встречаются смысловые и отрицательные частицы, потому что они активно работают в диалогах и пояснениях.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учебным и художественным текстам; обобщение для школьного уровня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на которое падает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учитель подчеркивает важное место в предложении, и оно сразу звучит по-новому. Частица именно помогает понять, что речь идет не о любом ответе, а о точном и нужном. Смысл становится более строгим и ясным.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неожиданная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книги герой вдруг замечает знакомую вещь. Частица даже выделяет эту деталь и показывает, что она особенно заметна. Благодаря этому фраза звучит живее, а слушатель легче понимает, что автор считает главным.
</a:t>
            </a:r>
            <a:endParaRPr lang="en-US" sz="87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разговора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беседе слово же может добавить нетерпение, напоминание или мягкое уточнение. Частица только, напротив, ограничивает смысл и делает высказывание точнее. Одна и та же основа предложения приобретает разный акцент и интонацию.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усиления и выделения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частицы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понять роль частицы в контексте и не перепутать похожие слова.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частицы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«ли»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ли обычно стоит после слова, к которому относится. Она помогает задать прямой вопрос: Придёшь ли ты? Такая форма часто звучит спокойно и точно.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и неужели показывают, что говорящий не уверен или сильно удивлён. Они часто встречаются в репликах, где нужно выразить недоверие к услышанному.
</a:t>
            </a:r>
            <a:endParaRPr lang="en-US" sz="1452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вопросительные частицы делают речь естественной и выразительной. Они помогают не только спрашивать, но и передавать эмоции, отношение и реакцию на слова собеседника.
</a:t>
            </a:r>
            <a:endParaRPr lang="en-US" sz="1408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репликах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пьесах такие частицы помогают показать характер героя. Одна короткая частица способна передать любопытство, тревогу или искреннее удивление.
</a:t>
            </a:r>
            <a:endParaRPr lang="en-US" sz="14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частиц по значению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одна и та же короткая фраза меняется в зависимости от частицы: от сомнения и вопроса до уточнения, ограничения и усиления.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частица может заметно изменить смысл, тон и цель высказывания, поэтому её важно учитывать при чтении и анализе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«Значения частиц»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и выделительные частицы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«именно» указывает на точный предмет, признак или момент и помогает выбрать единственно верный вариант: именно этот ответ, именно в это время, именно такой пример.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«как раз» подчёркивает совпадение по времени, месту или обстоятельствам. Она делает сообщение точнее: как раз в семь часов, как раз у входа, как раз тот случай.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«только» и «лишь» ограничивают значение слова и показывают, что речь идёт об одном объекте, одном действии или одном признаке без лишних деталей.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такие частицы помогают понять, что автор выделяет главное и сужает смысл, чтобы ответ был точным и не содержал лишних предположений.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этой группе помогают показать, что чего-то немного или ровно настолько, сколько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«Значения частиц»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что в речи для выражения границы и малого количества достаточно нескольких слов-указателей, а не длинного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частицы передают эмоции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«вот», «что за» и «неужели» помогают передать неожиданность. Восклицание становится живым, а реплика героя звучит так, будто он действительно поражён увиденным.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«как», «вот» и «просто» усиливают положительную эмоцию. Они помогают подчеркнуть красоту, необычность или радость и делают речь более выразительной и тёплой.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«ну», «что за» и «вон» могут передавать раздражение или неудовольствие. В таком случае интонация становится резче, а короткая фраза звучит очень по-разговорному.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частицы делают речь естественной и правдоподобной. Они помогают услышать настроение говорящего даже без длинного объяснения и делают текст ближе к устной речи.
</a:t>
            </a:r>
            <a:endParaRPr lang="en-US" sz="12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повседневной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условные значения для наглядного сравнения типов частиц в разных речевых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репликах особенно заметны отрицательные и усилительные частицы, потому что они сразу меняют смысл и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иллюстрации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частица меняет смысл предложения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только факт: «Он пришёл». Смысл нейтральный, без уточнений и дополнительных оттенков.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вводит новый акцент: «Он же пришёл» или «Он только пришёл». Слова становятся точнее и выразительнее.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может стать вопросительным, ограничительным, усилительным или отрицательным. Одно короткое слово меняет отношение говорящего к сообщению.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частицу, легко увидеть, что именно она добавляла к фразе: факт, сомнение, удивление, ограничение или отрицание.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частицы звучат в живой речи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спрашивает: «Ты ведь уже решил задачу?» — и сразу слышится уверенность, а не просто вопрос. В ответе частицы помогают сделать реплику естественной, как в обычном школьном разговоре. Так диалог становится живым и понятным.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из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восклицает: «Вот это дом!», и читатель сразу чувствует его удивление. Частицы делают описание ярким, помогают услышать интонацию и представить, как персонаж смотрит на мир.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короткое «Ну же!» или «Ли ты слышишь?» передаёт нетерпение, просьбу или сомнение. Без таких слов реплики звучали бы ровно, а с ними персонажи кажутся более настоящими и эмоциональными.
</a:t>
            </a:r>
            <a:endParaRPr lang="en-US" sz="915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частица связана с интонацией и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положение частицы и её значение помогают определить интонацию и общий смысл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частиц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путают частицу «не» с приставкой «не-». Чтобы не ошибиться, нужно смотреть на роль слова в предложении и проверять, что именно оно отрицает.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«ли» легко узнать в вопросе, но его можно не заметить в конце или середине предложения. Помогает чтение вслух и проверка того, задаётся ли вопрос.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«только» вызывает затруднение, потому что она может ограничивать значение, а может входить в устойчивое выражение. Поэтому важен не отдельный пример, а весь контекст.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проверки — сравнить предложение с вариантом без частицы. Тогда сразу видно, изменились ли смысл, интонация и оттенок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частицах: маленькие слова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точно передавать вопрос, отрицание, уточнение, ограничение и эмоции. Они делают речь яснее, а чтение и письмо — внимательнее и точнее.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2026-05-22T10:51:14Z</dcterms:created>
  <dcterms:modified xsi:type="dcterms:W3CDTF">2026-05-22T10:51:14Z</dcterms:modified>
</cp:coreProperties>
</file>