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формируют жизнь растений, животных и людей.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факторы: основные темы и значение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её связь с окружающей средой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взаимоотношения живых организмов с внешними условиями. Среда влияет на распределение видов, их адаптацию и взаимодействия. Изменения среды могут привести к исчезновению некоторых видов.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абиотических факторов в природе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её влияние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влияет на активность и рост организмов. Например, кактусы пустыни приспособились к жаре и засухе, выживая при экстремальных условиях.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солнечного света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необходим для фотосинтеза у растений. В тенистых лесах растения приспосабливаются к слабому освещению, а на открытых местах под солнцем растут другие виды.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и влажности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воды определяет, какие растения и животные могут существовать в данной местности. В болотах влаги много, что создаёт специфические экосистемы.
</a:t>
            </a:r>
            <a:endParaRPr lang="en-US" sz="12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биотических факторов в экосистемах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растениями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борются за свет и питательные вещества. В лесу берёза и клён конкурируют за солнечные лучи, влияя на рост друг друга.
</a:t>
            </a:r>
            <a:endParaRPr lang="en-US" sz="123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растений с помощью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разносят семена деревьев, способствуя расширению ареалов и распространению видов по новым территориям.
</a:t>
            </a:r>
            <a:endParaRPr lang="en-US" sz="1320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хищников и жертв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мыши являются добычей хищников, что регулирует их численность и поддерживает пищевое равновесие в сообществе.
</a:t>
            </a:r>
            <a:endParaRPr lang="en-US" sz="12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природу — антропогенные факторы
</a:t>
            </a:r>
            <a:endParaRPr lang="en-US" sz="2335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её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уменьшает площадь естественных местообитаний, что ведёт к сокращению биоразнообразия и изменению климата.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изменение ландшафта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расширение городских территорий меняет природные экосистемы, уменьшая пространство для обитания дикой природы.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 отходы загрязняют природу, нарушая здоровье животных и растений, а также ухудшая качество жизни человека.
</a:t>
            </a:r>
            <a:endParaRPr lang="en-US" sz="13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обладает определённым температурным диапазоном, в котором он может нормально жить и развиваться.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жизнедеятельность организмов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например медведи, спят зимой, чтобы пережить холодные месяцы и сохранить энергию.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колебания температуры могут приводить к миграциям или гибели менее приспособленных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всех процессов жизнедеятельности организмов, при этом её доступность в разных экосистемах сильно варьируется.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развили различные адаптации: верблюды выдерживают долгую засуху, а кувшинки растут только в водоёмах.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влажность — ключевые жизненные ресурсы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 для растений и животных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стимулирует фотосинтез — процесс, дающий энергию растениям для роста и развития.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 приспособлены к низкому уровню освещённости под пологом деревьев.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как подсолнухи, требуют яркого солнечного света для полноценного роста.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свет влияет на активность в течение суток и смену сезонов в их поведении.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различаются по составу и плодородию, что определяет, какие растения могут расти в определённой области.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её значение для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почва богата органическими веществами, тогда как в степях она более сухая и покрыта травянистым слоем.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37324"/>
            <a:ext cx="4821300" cy="15102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выделены ключевые факторы каждой группы с кратким описанием их роли в природе.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редко действуют изолированно, их сочетание влияет на состояние экосистем и биоразнообразие.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экологических факторов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экологии, учебник для средней школы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 особенно важен для холоднокровных животных, чья активность напрямую зависит от температуры окружающей среды.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физиологии животных, 2020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жизнедеятельности от температуры
</a:t>
            </a:r>
            <a:endParaRPr lang="en-US" sz="198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повышает обмен веществ, что важно для роста и выживания. За её пределами активность снижается, увеличивая риск гибели.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валентность показывает диапазон условий среды, в которых организм может выживать и эффективно функционировать, отражая его адаптивные возможности.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валентность: пределы переносимости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экологическая валентность позволяет видам обитать в разнообразных условиях и расширять среду обитания, повышая универсальность выживания.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валентность ограничивает присутствие вида определёнными условиями, делая его чувствительным к экологическим изменениям и уязвимым к угрозам.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 среди организмов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соревнуются за доступ к жизненно важным ресурсам — воде, свету, питательным веществам и пространству, что влияет на распределение видов.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часто вытесняют друг друга, затеняя и забирая влагу, снижая шансы на рост конкурентов в непосредственной близости.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конкурируют за добычу, что влияет на численность популяций и поддерживает равновесие в экосистеме через естественный отбор.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леса показывают конкуренцию берёзы и клёна за свет и белок и сойки за орехи, отражая борьбу видов за выживание.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играют роль регуляторов численности других видов, предотвращая перенаселение и способствуя поддержанию баланса в экосистемах.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ослабляют своих хозяев, влияя на их здоровье и размножение, что также сказывается на популяциях и динамике экосистемных процессов.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паразитизм в природе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425" y="-6519"/>
            <a:ext cx="9171600" cy="5176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29250" y="21519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Симбиоз характеризуется тесным взаимодействием видов, в котором все участники получают взаимную выгоду. Например, лишайник объединяет гриб и водоросль, обеспечивая совместное выживание.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отношения: взаимная польза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9250" y="28473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Пчёлы и цветковые растения тоже образуют симбиотические отношения: пчёлы опыляют цветы, а взамен получают нектар, необходимый для их питания.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 включает пестициды и тяжелые металлы, которые накапливаются в организмах и нарушают природные процессы и здоровье экосистем.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угрозы: загрязнение среды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загрязнение вызывает ухудшение качества воздуха, влияя на здоровье животных, растений и человека, а также изменяя климатические условия.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мусор в водоемах наносит ущерб водным организмам, затрудняя их дышать и вызывая смертность, что нарушает пищевые цепи.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проблемы современности
</a:t>
            </a:r>
            <a:endParaRPr lang="en-US" sz="2538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его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приводит к увеличению среднегодовой температуры, таянию ледников и изменению режима осадков. Это сказывается на жизни всего живого и вызывает экстремальные погодные явления.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в океанах и его влияние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пластиковых отходов создаёт угрозу для морской жизни: рыбы и морские птицы зачастую страдают от заглатывания или запутывания, что ведёт к снижению численности видов.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тропических лесов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вырубка лесов уменьшает биоразнообразие, разрушает естественные ареалы обитания и усиливает парниковый эффект, усугубляя глобальные экологические кризисы.
</a:t>
            </a:r>
            <a:endParaRPr lang="en-US" sz="11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экологических факторов на природные изменения
</a:t>
            </a:r>
            <a:endParaRPr lang="en-US" sz="2286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процесс изменения и адаптации согласно современным исследованиям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адаптаций: выживание в сложных условиях
</a:t>
            </a:r>
            <a:endParaRPr lang="en-US" sz="2524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 пустынные условия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запасает жир в горбах, что позволяет ему дольше обходиться без воды и пережить жаркий пустынный климат, а также переносить резкие изменения температуры.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 у лягушки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лягушки впадают в спячку, значительно снижая обмен веществ и сохраняют силы, чтобы пережить неблагоприятные условия и вернуться к активности весной.
</a:t>
            </a:r>
            <a:endParaRPr lang="en-US" sz="1254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окраска полярной совы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 совы маскирует её на фоне снега, обеспечивая защиту от хищников и улучшая возможности охоты, что повышает шансы на успешное размножение и выживание.
</a:t>
            </a:r>
            <a:endParaRPr lang="en-US" sz="12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знания экологических факторов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экологических факторов важно для сохранения природы и устойчивого развития. Оно формирует осознание ответственности и помогает защитить окружающую среду для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2026-05-08T11:22:03Z</dcterms:created>
  <dcterms:modified xsi:type="dcterms:W3CDTF">2026-05-08T11:22:03Z</dcterms:modified>
</cp:coreProperties>
</file>