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обзор: естественные сообщества и биогеоценозы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сообщества — основа биосферы, их структура и роль в устойчивости планеты.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понятий в экологической науке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XIX века концепции естественных сообществ формировались в трудах ученых. В 1942 году В.Н. Сукачёв предложил термин «биогеоценоз», объединяющий живые организмы и среду. XXI век усилил интерес из-за экологического кризиса и важности исследований устойчивости природных 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основные компоненты биогеоценоза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 состоит из совокупности живых организмов — растений, животных, микроорганизмов и грибов — взаимодействующих на конкретной территории с абиотической средой.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Абиотическая среда включает типы почв, воды, воздуха, а также климатические и географические условия, создающие уникальный биотоп для сообщества.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процессы основываются на обмене веществ и энергии между организмами и средой через питание, разложение и физиологические связи.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 устойчивость экосистемы, общее развитие с историческим прошлым, а также чёткие пространственные границы, отделяющие биогеоценозы друг от друга.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объединяет все живые виды на территории, разделяясь на продуцентов, консументов и редуцентов, играющих ключевые экологические роли.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— растения и фотосинтезирующие организмы, создающие органическую материю из неорганических соединений для всей системы.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и редуценты обеспечивают передачу и возвращение веществ, поддерживая баланс и функциональную устойчивость всего сообщества.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Биоценоз: уровни организации и трофические группы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9969" y="2415515"/>
            <a:ext cx="308963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биотопа в формировании сообщества
</a:t>
            </a:r>
            <a:endParaRPr lang="en-US" sz="2493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и качество почвы формируют основу для видов растений и микробов, влияя на весь биоценоз и его продуктивность.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Почвенно-грунтовые условия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и движение воды определяют влажность, обитание водных организмов и биоразнообразие экосистемы.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режим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освещения и климатические параметры регулируют фотосинтез и сезонную активность организмов.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и температура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влияют на характеристики биотопа, изменяя почву и микроклимат своей жизнедеятельностью.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влияние организмов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089" y="968275"/>
            <a:ext cx="2002822" cy="2107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1814" y="968200"/>
            <a:ext cx="2002822" cy="210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141" y="968275"/>
            <a:ext cx="2002468" cy="209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1615" y="968150"/>
            <a:ext cx="1994270" cy="2098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05800" y="3652005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источник энергии — солнце, поглощаемое продуцентами для синтеза органических веществ, служащих пищей для всех остальных уровней экосистемы.
</a:t>
            </a:r>
            <a:endParaRPr lang="en-US" sz="1025" dirty="0"/>
          </a:p>
        </p:txBody>
      </p:sp>
      <p:sp>
        <p:nvSpPr>
          <p:cNvPr id="11" name="Text 2"/>
          <p:cNvSpPr txBox="1"/>
          <p:nvPr/>
        </p:nvSpPr>
        <p:spPr>
          <a:xfrm>
            <a:off x="305800" y="3209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солнечной энергии растениями
</a:t>
            </a:r>
            <a:endParaRPr lang="en-US" sz="1130" dirty="0"/>
          </a:p>
        </p:txBody>
      </p:sp>
      <p:sp>
        <p:nvSpPr>
          <p:cNvPr id="12" name="Text 3"/>
          <p:cNvSpPr txBox="1"/>
          <p:nvPr/>
        </p:nvSpPr>
        <p:spPr>
          <a:xfrm>
            <a:off x="2497625" y="3652005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передаётся по цепям: от травоядных к хищникам, обеспечивая жизнедеятельность и деятельность всех организмов сообщества.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2497625" y="3209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энергии через трофические уровни
</a:t>
            </a:r>
            <a:endParaRPr lang="en-US" sz="1130" dirty="0"/>
          </a:p>
        </p:txBody>
      </p:sp>
      <p:sp>
        <p:nvSpPr>
          <p:cNvPr id="14" name="Text 5"/>
          <p:cNvSpPr txBox="1"/>
          <p:nvPr/>
        </p:nvSpPr>
        <p:spPr>
          <a:xfrm>
            <a:off x="4681875" y="3646020"/>
            <a:ext cx="1984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разлагают органические остатки, возвращая элементы в почву и атмосферу, что замыкает кругооборот и поддерживает плодородие.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4681875" y="3203350"/>
            <a:ext cx="19848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и возвращение веществ в природу
</a:t>
            </a:r>
            <a:endParaRPr lang="en-US" sz="1130" dirty="0"/>
          </a:p>
        </p:txBody>
      </p:sp>
      <p:sp>
        <p:nvSpPr>
          <p:cNvPr id="16" name="Text 7"/>
          <p:cNvSpPr txBox="1"/>
          <p:nvPr/>
        </p:nvSpPr>
        <p:spPr>
          <a:xfrm>
            <a:off x="6873975" y="3646020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 и обмен веществ объединяют растения, животных и микроорганизмы, создавая стабильную, устоявшуюся систему.
</a:t>
            </a:r>
            <a:endParaRPr lang="en-US" sz="1076" dirty="0"/>
          </a:p>
        </p:txBody>
      </p:sp>
      <p:sp>
        <p:nvSpPr>
          <p:cNvPr id="17" name="Text 8"/>
          <p:cNvSpPr txBox="1"/>
          <p:nvPr/>
        </p:nvSpPr>
        <p:spPr>
          <a:xfrm>
            <a:off x="6873975" y="3203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компонентов
</a:t>
            </a:r>
            <a:endParaRPr lang="en-US" sz="1156" dirty="0"/>
          </a:p>
        </p:txBody>
      </p:sp>
      <p:sp>
        <p:nvSpPr>
          <p:cNvPr id="18" name="Text 9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 и круговорот веществ в биогеоценозах
</a:t>
            </a:r>
            <a:endParaRPr lang="en-US" sz="172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трава, кузнечик, лягушка, змея, еж демонстрирует передачу энергии и вещества сквозь несколько уровней живых организмов.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цепи питания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водоёмов включают водоросли, дафний, мелких рыб и щуку, формируя основу питания и поддержания популяций.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экосистемы в действии
</a:t>
            </a:r>
            <a:endParaRPr lang="en-US" sz="1297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цепи создают структуру, позволяющую поддерживать баланс и динамическое равновесие в биогеоценозах.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экосистемы через цепи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 их роль в устойчивости экосистем
</a:t>
            </a:r>
            <a:endParaRPr lang="en-US" sz="17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часть энергии, полученной продуцентами, достигает высших уровней, остальное теряется в виде тепла и метаболических процессов.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энергии по трофическим уровням: количественные оценки
</a:t>
            </a:r>
            <a:endParaRPr lang="en-US" sz="1909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энергии с каждым уровнем приводит к уменьшению биомассы и плотности организмов на верхних трофических ступенях.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2018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почвы в биогеоценозах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почвы, такие как плодородие, кислотность и влажность, влияют на развитие растительно-животных сообществ и климаксные процессы экосистем.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отличаются высоким содержанием гумуса, обеспечивая богатство степей, в то время как подзолы и торфяники создают специфические условия для таёжных и болотных биогеоценозов.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биогеоценозов России: обзор и характеристики
</a:t>
            </a:r>
            <a:endParaRPr lang="en-US" sz="2044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представлена разнообразными наземными биогеоценозами: леса с хвойными и лиственными породами, бескрайние степи, суровые тундры и обширные болота с уникальной флорой и фауной.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водных биогеоценозах преобладают разнообразные пресноводные и морские системы с богатым видом живых организмов, сильно зависящих от качества среды и сезонных изменений.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биогеоценозы: структура и функции
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Многоярусная растительная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биогеоценозы характеризуются несколькими ярусами растительности: высокие деревья (ель, сосна, дуб), кустарники (рябина, шиповник), травянистый и моховой покров. Такая структура обеспечивает разнообразие микорукет и условий для разных видов.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Фауна и круговорот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фауна включает хищников и травоядных, например волка и кабана. Медленное разложение органики и активная роль грибов и бактерий поддерживают устойчивый круговорот питательных веществ в экосистеме.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степных биогеоценозах доминируют травянистые растения, такие как ковыль и типчак. Отсутствие древесного яруса связано с климатическими условиями. Растения обладают адаптациями, например, засухоустойчивостью, что позволяет им выживать в жарких и сухих условиях.
</a:t>
            </a:r>
            <a:endParaRPr lang="en-US" sz="1151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растительности степей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и приспособления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мелких млекопитающих, включая сусликов и степных хорьков, населяют степи. Обитатели ведут роющий образ жизни, что помогает им сохранять влагу и избегать хищников. Степи важны для сельского севооборота и поддержания плодородия почвы.
</a:t>
            </a:r>
            <a:endParaRPr lang="en-US" sz="1151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биогеоценозы: особенности состава и адаптации
</a:t>
            </a:r>
            <a:endParaRPr lang="en-US" sz="157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и солёные биогеоценозы имеют различный состав организмов и условия среды. Пресноводные системы характеризуются особыми видами рыб и растений, тогда как морские содержат более разнообразный планктон и нектон.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пресноводными и морскими экосистемами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экосистемы включают планктон — микроскопические организмы, бентос — обитателей донных слоёв, и нектон — подвижных животных. Эти группы взаимосвязаны, формируя сложные пищевые сети.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организмов водных экосистем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биогеоценозы быстро меняются из-за постоянного обновления среды обитания. Они особо уязвимы к загрязнению и антропогенным воздействиям, что требует внимательного мониторинга и защиты.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Динамичность и чувствительность водных систем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биогеоценозы: типы и динамика экосистем
</a:t>
            </a:r>
            <a:endParaRPr lang="en-US" sz="178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распашка степей приводят к потере местообитаний, а осушение болот снижает водный резерват биогеоценозов. Загрязнение водоемов химикатами подрывает здоровье экосистем и их биоразнообразие.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включают сокращение численности редких видов и нарушение круговорота веществ. Массовое исчезновение степных животных и снижение рыбных ресурсов в российских реках ярко демонстрируют эти угрозы.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на биогеоценозы: современные вызовы
</a:t>
            </a:r>
            <a:endParaRPr lang="en-US" sz="161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Московской области реализован проект по искусственному увлажнению истощённых болот. Благодаря мероприятиям повысился уровень грунтовых вод и улучшились условия для жизнедеятельности характерных болотных растений.
</a:t>
            </a:r>
            <a:endParaRPr lang="en-US" sz="1151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увлажнение болот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Реабилитация биоценоза и её результаты
</a:t>
            </a:r>
            <a:endParaRPr lang="en-US" sz="1558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2020 года наблюдается восстановление популяций сфагновых мхов, а также увеличение численности журавлей и амфибий. Эти изменения улучшают качество воды и содействуют сохранению редких видов, увеличивая экологическую ценность территории.
</a:t>
            </a:r>
            <a:endParaRPr lang="en-US" sz="1151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Кейс: восстановление болотных биогеоценозов в России
</a:t>
            </a:r>
            <a:endParaRPr lang="en-US" sz="161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150
</a:t>
            </a:r>
            <a:pPr algn="l" indent="0" marL="0">
              <a:lnSpc>
                <a:spcPct val="115000"/>
              </a:lnSpc>
              <a:buNone/>
            </a:pPr>
            <a:r>
              <a:rPr lang="en-US" sz="1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сосудистых растений обнаружено в смешанных лесах европейской части России, что демонстрирует богатство флоры и её вклад в биологическое разнообразие.
</a:t>
            </a:r>
            <a:endParaRPr lang="en-US" sz="3347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смешанных лесах насчитывается свыше 150 видов сосудистых растений и около 200 видов позвоночных животных, что способствует экосистемной устойчивости и адаптивности к внешним стрессам.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экологический мониторинг, 2023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сети отображают сложные взаимодействия, где один организм может служить пищей для нескольких хищников и одновременно питаться разными добычами, обеспечивая гибкость системы.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сети: сложность и роль во взаимодействиях
</a:t>
            </a:r>
            <a:endParaRPr lang="en-US" sz="199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ёж питается насекомыми, ягодами и мелкими грызунами, что повышает его адаптивность и поддерживает разнообразие источников питания внутри биогеоценоза.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Разветвлённость пищевых сетей предотвращает колебания популяций при потере одного из видов, обеспечивая стабильность и целостность всей экосистемы.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многомерность связей повышает устойчивость систем к внешним воздействиям, минимизируя угрозы резких нарушений структуры биогеоценоза.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ключевых видов, например бобра и волка, нарушает равновесие и снижает функциональную сложность экосистем, приводя к деградации среды обитания.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инвазивных видов, таких как борщевик и енотовидная собака, изменяет местные пищевые сети и конкуренцию, что негативно сказывается на коренных биоценозах.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Загрязнения и экологические катастрофы вызывают массовую гибель организмов и сокращают естественные экологические услуги, ухудшая качество жизни человека и природы.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дестабилизации и угрозы для биогеоценозов
</a:t>
            </a:r>
            <a:endParaRPr lang="en-US" sz="1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сохранения биогеоценозов и участие общества
</a:t>
            </a:r>
            <a:endParaRPr lang="en-US" sz="1764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национальных парков, включая Байкальский и Центрально-Лесной, обеспечивает долгосрочную охрану экосистем и их биологического разнообразия.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просвещение и программы для школьников, такие как «Зеленые школы», а также системный мониторинг помогают вовлечь общество в защиту природы и восстановление нарушенных территорий.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биогеоценозов для будущего
</a:t>
            </a:r>
            <a:endParaRPr lang="en-US" sz="2035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биогеоценозов раскрывает ключевые механизмы экологической устойчивости и показывает, как сохранить природное равновесие. Осознанное природопользование и охрана биоразнообразия — залог гармоничного сосуществования человека и природы.
</a:t>
            </a:r>
            <a:endParaRPr lang="en-US" sz="119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2026-05-10T08:12:48Z</dcterms:created>
  <dcterms:modified xsi:type="dcterms:W3CDTF">2026-05-10T08:12:48Z</dcterms:modified>
</cp:coreProperties>
</file>