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жизнедеятельность клетки, её рост и развитие
</a:t>
            </a:r>
            <a:endParaRPr lang="en-US" sz="199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– базовый элемент жизни, обеспечивающий рост и развитие организмов.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 и почему она важна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– самая маленькая живая единица, выполняющая все функции организма. Она обеспечивает питание, дыхание и размножение. Изучение клеток помогает понять жизнь и здоровье всех живых существ.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клетки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– защитный барьер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окружает клетку и контролирует движение веществ внутрь и наружу, поддерживая стабильность внутренней среды.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– центр управления клеткой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находится ДНК, содержащая инструкции для работы и деления клетки, регулируя все процессы жизнедеятельности.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– мини-организации внутри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Органоиды, такие как митохондрии и рибосомы, выполняют специфические функции для получения энергии и синтеза белков.
</a:t>
            </a:r>
            <a:endParaRPr lang="en-US" sz="101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 клетке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получает питательные вещества из окружающей среды для получения энергии и строительных материалов.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вещества преобразуются в нужные соединения для поддержания жизнедеятельности и роста.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обмена выводятся наружу, чтобы избежать накопления ядовитых продуктов и сохранить здоровье клетки.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обмен: дыхание и фотосинтез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в митохондриях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расщепляют органические вещества, выделяя энергию, необходимую для работы всех клеточных процессов.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растительных клетках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превращают солнечный свет, воду и углекислый газ в питательные вещества, обеспечивая энергией растения.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сопровождается увеличением органоидов и запасом питательных веществ, что необходимо для деления.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клетки во времени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быстрее растет в начале и замедляет рост перед делением, подготавливаясь к размножению.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биологических процессов,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клетки: митоз и мейоз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образование двух идентичных дочерних клеток, что важно для роста и восстановления тканей.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приводит к созданию половых клеток с половинным набором хромосом, что необходимо для размножения.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клеточного цикла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цикл клетки с этапами подготовки и деления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отличия клеточных компонентов у животных и растений.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 и растительных клеток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жесткие стенки и хлоропласты для фотосинтеза, животные — более гибкие и без этих структур.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генетического материала в развитии клетки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все наследственные инструкции, контролирующие синтез белков и функцию клетки.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происходит удвоение ДНК, чтобы дочерние клетки получили полный набор генов.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определяет специализацию клеток, обеспечивая разнообразие функций внутри организма.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могут изменять свойства клетки, иногда вызывая заболевания или новые признаки.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жизненные функции одноклеточных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состоят из одной клетки, которая выполняет все жизненные процессы: питание, дыхание, движение и размножение. Примеры включают бактерии и инфузорий, где каждая клетка самостоятельна.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 между одноклеточными и многоклеточными организмами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организация многоклеточных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состоят из множества специализированных клеток. Они объединяются в ткани и органы, выполняя различные функции. Такая организация повышает сложность и эффективность жизнедеятельности.
</a:t>
            </a:r>
            <a:endParaRPr lang="en-US" sz="8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568" y="1940958"/>
            <a:ext cx="184388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0834" y="3429876"/>
            <a:ext cx="259819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рост и развитие клеток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ускоряет деление и обмен веществ, а слишком высокая или низкая температура замедляет процессы и может вызывать повреждения клеток.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количество воды необходимо для поддержания химических реакций и транспорта веществ внутри клетки, что обеспечивает её здоровье и рост.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 свет является источником энергии для фотосинтеза, влияя на скорость роста и развитие клеток зеленых тканей.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токсинов и загрязнителей может повреждать клетки, снижать их способность к делению и влиять на общее развитие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85" y="1846057"/>
            <a:ext cx="6540830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разные температуры влияют на скорость роста клеток у большинства организмов.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режимы и рост клеток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вокруг комнатной обеспечивает наибольшую скорость клеточного роста у большинства живых организмов.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биологические исследования,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клеточного роста у растений и животных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рост на верхушках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Верхушки корней и побегов характеризуются интенсивным делением клеток, способствующим увеличению длины и образованию новых тканей. Происходит активная работа органоидов, необходимых для обмена веществ.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ран 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кожи клетки быстро делятся и восстанавливают покрывающие слои. Этот процесс важен для поддержания барьера организма и предотвращения инфицирования.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костей и мышц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активно делятся клетки костной и мышечной ткани, обеспечивая увеличение массы и силы организма. Обмен веществ в этих клетках возрастает для поддержки роста.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специализации клеток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Клетки специализируются на выполнении определённых функций: мышечные обеспечивают движение, нервные передают сигналы, поддерживая связь внутри организма.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Специализация развивается в процессе дифференцировки, что помогает организму иметь различные ткани и органы с уникальными свойствами и задачами.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— это запрограммированная гибель клеток, ключевой процесс, который помогает поддерживать гомеостаз и предотвращает развитие раковых заболеваний.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2022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10^11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ежедневно претерпевают апоптоз в организме человека, что обеспечивает обновление тканей и предотвращает патологические состояния.
</a:t>
            </a:r>
            <a:endParaRPr lang="en-US" sz="16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нервных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мозга имеют самую длительную жизнь, сохраняясь десятки лет и обеспечивая стабильную работу нервной системы. Они редко делятся после формирования.
</a:t>
            </a:r>
            <a:endParaRPr lang="en-US" sz="874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длительности жизни разных клеток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срок жизни клеток крови 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кровяные клетки живут около 120 дней, а клетки кожи обновляются ежемесячно, что связано с их активным участием в защите и обмене веществ организма.
</a:t>
            </a:r>
            <a:endParaRPr lang="en-US" sz="8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интенсивного роста в детстве число клеток стабилизируется, а затем плавно снижается с возрастом, компенсируясь обновлением тканей.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числа клеток в организме с возрастом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снижение клеточной популяции с возрастом при сохранении баланса обновления и гибели, что важно для поддержания здоровья организма.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клеточного цикла, 2024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498" y="1986438"/>
            <a:ext cx="3423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изучения жизнедеятельности клеток сегодня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помогает создавать эффективные лекарства и методы лечения, включая противораковые препараты и восстановление тканей.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исследования способствуют развитию генной инженерии и биотехнологий, позволяя создавать биологические препараты и улучшать сельское хозяйство.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клеток лежит в основе генной терапии, что открывает новые возможности для лечения наследственных и приобретённых заболеваний.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клеточной жизнедеятельности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 росте, делении и специализации клеток — ключ к пониманию жизни и здоровья. Эти процессы фундаментальны для науки, медицины и технологий будущего развития человечества.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2026-05-09T09:30:16Z</dcterms:created>
  <dcterms:modified xsi:type="dcterms:W3CDTF">2026-05-09T09:30:16Z</dcterms:modified>
</cp:coreProperties>
</file>