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помогают увидеть местность и не потеряться.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местность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нужен, чтобы быстро понять, где что находится, оценить расстояния и выбрать путь. Карта помогает увидеть более широкую территорию и связать отдельные объекты в общую картину.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главные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составляют для небольших объектов: комнаты, класса, двора, участка. Он показывает детали точнее и помогает рассмотреть взаимное расположение предметов.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большие пространства: город, область, страну. На ней меньше мелких подробностей, зато проще увидеть общую географическую картину и расстояния между удалёнными местами.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 выбирать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поиска кабинета удобнее план школы, а для поездки в другой город — карта. Выбор зависит от того, нужно ли рассматривать детали или общий маршрут.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1:2000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1 см на карте соответствует 2000 см на местности.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сколько метров в реальности скрыто за одним сантиметром на схеме.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«Масштаб»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 легенда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тоже можно показать условным знаком: подписью, оттенком цвета или небольшим символом. Так карта становится понятнее даже без длинных пояснений.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 — это ключ к карте. Она объясняет, что обозначают линии, цвета и значки, чтобы можно было правильно прочитать схему без догадок.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посмотреть на знаки, легко найти на схеме реку, школу и грунтовую дорогу. Сначала нужно свериться с легендой, а потом искать объекты.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реки, мосты и здания часто показывают разными линиями и формами. Один и тот же объект может иметь цвет, толщину и особый контур.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ориентирование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карт север расположен сверху, поэтому по нему легко ориентироваться. Если карта лежит ровно, верх листа обычно соответствует северу местности.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 компасу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направление на север. Когда находишь север, можно повернуть карту так, чтобы она совпала с реальной местностью и стала понятнее.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помогают понять, куда направлены объекты на карте. Основные направления — север, юг, запад и восток — всегда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не бывает абсолютно точной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искажения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лист не может полностью передать шарообразную Землю. Поэтому при переносе поверхности на карту часть форм и размеров немного 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территории искажения заметнее: расстояния, площади и очертания объектов могут выглядеть не совсем так, как в действительности.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ошибка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небольшого участка, например школьного двора, погрешность обычно почти не мешает. Поэтому план кажется более «точным» на местности малого размера.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карте увидеть холмы и склоны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карте читают по цветам, подписям высот и горизонталям. Они показывают, где местность поднимается и опускается.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гуще горизонтали, тем круче склон. Редкие линии означают более пологий подъём и удобнее показывают плавный рельеф.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«Рельеф и горизонтали»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сетка: как найти место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помогает быстро находить объект по буквам и цифрам. Сначала определяют столбец, затем строку.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позволяет точно назвать местоположение и соседние клетки. Это удобно для поиска объекта и проверки ответа без лишних догадок.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координатной сетке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плана и 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схемы помогает быстро понять местность и не пропустить важные детали.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мини-план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школьной территории строится по последовательным шагам: сначала выбирают объекты, затем задают масштаб, наносят условные знаки и сверяют готовую схему.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крупные ориентиры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класса сначала отмечают самые крупные ориентиры: дверь, окна, доску и шкаф. Затем добавляют парты и проходы, чтобы было понятно, как устроено пространство сверху.
</a:t>
            </a:r>
            <a:endParaRPr lang="en-US" sz="117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 для похожих предметов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объекты повторяются, удобно использовать одинаковые символы. Это делает план аккуратным и помогает быстро увидеть, где стоят все парты, как расположены ряды и куда ведут свободные проходы.
</a:t>
            </a:r>
            <a:endParaRPr lang="en-US" sz="1057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удобства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перестановке мебели полезно проверить, не перекрывает ли новая схема путь к двери или окну. Так план становится не только понятным, но и удобным для работы в классе.
</a:t>
            </a:r>
            <a:endParaRPr lang="en-US" sz="116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 вид сверху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на местности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пути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на карте выделяют линиями разной толщины и цвета, чтобы сразу видеть главные и второстепенные пути. По ним легко понять, где проходит маршрут и как связаны между собой объекты.
</a:t>
            </a:r>
            <a:endParaRPr lang="en-US" sz="75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ручьи обычно показывают синим цветом. На карте это один из самых заметных ориентиров, потому что водные линии хорошо выделяются среди остальных знаков и помогают быстро найти нужный участок.
</a:t>
            </a:r>
            <a:endParaRPr lang="en-US" sz="74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парки и посадки изображают специальными зелёными знаками. Они помогают понять, где находится природная зона, а где открытую местность можно использовать как ориентир при чтении схемы.
</a:t>
            </a:r>
            <a:endParaRPr lang="en-US" sz="780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проживания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Населённые пункты отмечают значками зданий, кружками или подписями. Так можно быстро увидеть, где находятся сёла, посёлки и города, а также сравнить их положение с дорогами и реками.
</a:t>
            </a:r>
            <a:endParaRPr lang="en-US" sz="791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переводе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всегда смотрят, в каких единицах дан масштаб. Если на карте указаны сантиметры, а в жизни нужны метры, нужно сразу перевести результат в удобную величину.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 запись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масштаб читают как отношение: 1:1000 значит, что 1 см на карте соответствует 1000 см в реальности. После этого выполняют вычисление без лишних шагов.
</a:t>
            </a:r>
            <a:endParaRPr lang="en-US" sz="976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Умножь длину на карте на число из масштаба. Например, 4 см при 1:1000 — это 4000 см, то есть 40 м в реальности.
</a:t>
            </a:r>
            <a:endParaRPr lang="en-US" sz="111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проверить ответ на разумность. Если получилась слишком маленькая или слишком большая величина, значит, где-то была ошибка в счёте или в единицах.
</a:t>
            </a:r>
            <a:endParaRPr lang="en-US" sz="9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без путаницы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 правильном положении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движения дети посмотрели на карту и повернули её так, чтобы верх листа совпал с севером. После этого тропинки и здания сразу стали похожи на реальные улицы вокруг школы.
</a:t>
            </a:r>
            <a:endParaRPr lang="en-US" sz="75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 отправная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 быстро найти север, а потом — остальные стороны горизонта. Когда направление стало понятным, маршрут до стадиона и обратно удалось прочитать без лишних догадок и исправлений.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лист и 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дорога на схеме идёт вверх, это не всегда значит «на север». Поэтому важно сначала определить направление, а уже потом сравнивать карту с тем, что видно вокруг.
</a:t>
            </a:r>
            <a:endParaRPr lang="en-US" sz="7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или карта?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Сравниваем, где лучше план, а где карта: по размеру участка, нужной точности и тому, что нужно найти.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подходит для небольших пространств и точных деталей, а карта — для больших территорий и общего обзора.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«План и карта»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чтение карты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сравни, где объект расположен относительно других: слева, справа, выше или ниже. Направление помогает не перепутать похожие места и быстро понять, куда двигаться дальше.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 с легендой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 подписи и условные знаки. Если ориентир совпал по названию, форме и цвету, значит, чтение карты идёт правильно и можно искать следующий объект.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крупный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 самого заметного объекта: реки, широкой дороги, крупного здания или площади. Такой ориентир легче всего найти в легенде и сопоставить с окружающими объектами на схеме.
</a:t>
            </a:r>
            <a:endParaRPr lang="en-US" sz="11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схема без масштаба полезна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важнее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 точного масштаба удобна, когда нужно показать порядок объектов, а не их точные размеры. Она помогает быстро объяснить, где находится вход, кабинет или поворот.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схеме достаточно указать главные предметы и их взаимное расположение. Лишние детали только мешают, если нужно понять маршрут в школе или разложить предметы в классе.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Черновой вариант можно нарисовать быстро и от руки. Главное — чтобы по нему было ясно, что находится ближе, что дальше и в какую сторону идти.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по карте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виды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не перепутал ли ты план с картой. Если изображён маленький участок с множеством деталей, это обычно план; если большая территория — карта.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открой легенду и найди все знаки, которые использованы на листе. Без неё легко принять дорогу за реку или перепутать здание с другим объектом.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посмотри, где находится север и совпадает ли карта с реальным направлением. Если нужно, поверни лист и только потом сравнивай объекты вокруг себя.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 расстояния и клетки сетки с ответом. Если результат выглядит странно, ещё раз перепроверь масштаб, подписи и взаимное расположение объектов.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Подводим итоги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отличать план от карты, читать масштаб, легенду, направления и сетку. Осталось применить всё это на практике и проверить себя мини-квизом.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2026-07-26T17:07:49Z</dcterms:created>
  <dcterms:modified xsi:type="dcterms:W3CDTF">2026-07-26T17:07:49Z</dcterms:modified>
</cp:coreProperties>
</file>