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Свобода, сильные чувства и герой на грани выбора.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период творчества Пушкина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1812 года в русской культуре усилился интерес к личной независимости и общественным переменам. На этом фоне молодой Пушкин, лицейский поэт и человек своего времени, обратился к романтизму как к языку мечты, протеста и внутренней свободы.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 поиска свободы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романтизм в литературе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переносит внимание с внешних событий на внутренний мир человека: его чувства, мечты, страхи и надежды становятся главными.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романтического произведения важны необычный герой, контраст между идеалом и реальностью, а также яркая природа, история и предания.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этот стиль звучит особенно ясно: простые слова, точные детали и живая интонация делают его романтические тексты понятными и выразительными.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 и новые впечатления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места и сюжеты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1820 году Пушкин оказался в южной ссылке и побывал в Кишинёве, на Кавказе, в Крыму и в Одессе. Эти поездки дали ему свежие впечатления и новые художественные образы.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природа в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море, степь и ночные бури усилили в его произведениях темы свободы, одиночества и поиска себя. Именно здесь особенно ярко проявился романтический взгляд на человека и мир.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свободы и гражданского чувства
</a:t>
            </a:r>
            <a:endParaRPr lang="en-US" sz="2918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«Вольность» и «К Чаадаеву» звучит мечта о свободе, уважении к личности и обновлении общества. Лирический герой говорит от имени поколения, которое не хочет мириться с несправедливостью.
</a:t>
            </a:r>
            <a:endParaRPr lang="en-US" sz="837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pPr algn="ctr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личное чувство с размышлением о судьбе страны. Поэтому его стихи этого времени воспринимаются не только как исповедь, но и как смелое высказывание о времени.
</a:t>
            </a:r>
            <a:endParaRPr lang="en-US" sz="849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 перемены
</a:t>
            </a:r>
            <a:pPr algn="ctr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«Деревне» поэт показывает острую несправедливость и вместе с тем верит в возможность лучшего будущего. Такая надежда делает его лирику близкой и сильной.
</a:t>
            </a:r>
            <a:endParaRPr lang="en-US" sz="87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и ответственность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пушкинских стихов часто думает не только о себе, но и о людях своего круга. Это придаёт его поэзии масштаб и помогает увидеть связь между чувствами и общественной жизнью.
</a:t>
            </a:r>
            <a:endParaRPr lang="en-US" sz="8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романтических произведений Пушкина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одни мотивы встречаются особенно часто и связывают лирику с поэмами южного периода.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внутренний конфликт задают центр романтического мира Пушкина, а остальные темы раскрывают его глубину и эмоциональную насыщенность.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программных произведений А. С. Пушкина романтического периода (1817–1824)
</a:t>
            </a:r>
            <a:endParaRPr lang="en-US" sz="64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Герой-изгнанник и одиночество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усиливает это чувство: герой оказывается вдали от дома, привычных правил и прежних связей. Так он начинает особенно остро думать о себе и своём выборе.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герой Пушкина часто чувствует себя лишним среди людей. Он ищет понимания, но сталкивается с непохожестью своего внутреннего мира и окружающей жизни.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«Кавказском пленнике» и лирике 1820-х годов одиночество не просто печально, а помогает увидеть характер героя, его гордость, ранимость и стремление к свободе.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«Кавказский пленник»: романтическая поэма о свободе
</a:t>
            </a:r>
            <a:endParaRPr lang="en-US" sz="2081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Поэма, написанная в 1821 году, показывает героя, который попадает в плен и оказывается перед чужой жизнью, суровой природой и собственным внутренним разладом.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поэме выглядит величественным и опасным, а история пленника соединяет побег, любовь и разочарование. Свобода здесь остаётся мечтой, до которой герой не может дотянуться.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«Бахчисарайский фонтан»: любовь, память и трагедия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1823 года переносит читателя в мир восточного колорита, где красота внешнего окружения скрывает глубокую человеческую драму.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любовь, ревность и утрата. Память о прошлом сохраняется в образе фонтана, который становится символом скорби и невозвратности.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строит сильный контраст между пышностью дворца и болью героев. Благодаря этому история звучит не как легенда, а как живое переживание.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важно для понимания пушкинского интереса к истории, преданию и сильному чувству. Здесь романтизм соединяется с глубоким вниманием к человеческой судьбе.
</a:t>
            </a:r>
            <a:endParaRPr lang="en-US" sz="10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«Цыганы»: свобода и нравственный выбор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Алеко среди цыган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приходит в мир цыган в надежде обрести полную свободу. Но он не понимает, что этот мир требует доверия, уважения и умения жить без властвования над другими.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внутренней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важную мысль: внешняя свобода ничего не значит без внутренней зрелости. Ревность, гордость и эгоизм делают человека несвободным даже там, где нет стен и запретов.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природы в романтических произведениях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взгляд на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романтических стихах природа становится отражением чувств героя. Пейзаж помогает сразу понять его настроение: спокойствие, тревогу, надежду или одиночество.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поэмы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«Кавказском пленнике», «Бахчисарайском фонтане» и «Цыганах» горы, море, степь и ночь создают особую атмосферу свободы, опасности и внутреннего напряжения.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собеседник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стихии не просто окружают человека, а будто отвечают ему. Они подчёркивают конфликт между мечтой о гармонии и реальной жизнью.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произведения Пушкина и их особенности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произведения романтического периода, их время создания, ведущие темы и ключевые образы.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текста связаны с южной ссылкой и показывают, как романтический герой ищет свободу, но сталкивается с внутренним выбором.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произведения южного периода (1821–1824)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романтический конфликт у Пушкина
</a:t>
            </a:r>
            <a:endParaRPr lang="en-US" sz="244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мотивам лирики и южных поэм 1820-х годов.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676355"/>
            <a:ext cx="609300" cy="487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Романтическая любовь в поэзии Пушкина
</a:t>
            </a:r>
            <a:endParaRPr lang="en-US" sz="2839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Пушкина редко бывает спокойной. Она переживается как мощное чувство, которое полностью захватывает героя и меняет его взгляд на себя и на мир.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и разлука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любовь связана с расставанием, ожиданием и печалью. Именно разлука делает переживание особенно глубоким и запоминающимся для читателя.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романтических текстах любовь нередко сохраняется в воспоминании. Прошлое не исчезает, а продолжает жить в душе героя и определяет его настроение.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показывает, насколько человек умеет быть честным, гордым и сострадательным. Через любовь Пушкин раскрывает силу и слабость героя одновременно.
</a:t>
            </a:r>
            <a:endParaRPr lang="en-US" sz="7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Востока и южной экзотики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у Пушкина связан с яркими красками, древними преданиями и необычным укладом жизни. Такой фон делает «Бахчисарайский фонтан» особенно загадочным и трагичным.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Кавказ, Крым и Бахчисарай расширяют художественный мир поэта. Они помогают почувствовать историческую глубину, а также усиливают впечатление тайны, красоты и 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повторяются в лирике 1820-х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не отдельные стихи, а общий эмоциональный строй романтической лирики Пушкина.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мотивы свободы и разлуки: они соединяют биографию поэта, его переживания и главные темы стихов.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Пушкина 1820-х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романтического Пушкина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романтических текстах поэт часто использует контрасты, обращения, эпитеты и ритм, похожий на живую взволнованную речь. Благодаря этому чувства героя звучат особенно убедительно.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избегает чрезмерной вычурности, поэтому его романтические стихи не перегружены. За внешней простотой в них скрыты глубокие мысли о свободе, любви и судьбе.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просто и точно, но его строки звучат очень выразительно. Он выбирает ясные слова, которые легко понимать, и при этом создаёт сильное эмоциональное впечатление.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романтизма к реализму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1820-х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создаёт яркие романтические поэмы и стихи, где особенно заметны сильное чувство, свобода и исключительный герой. Это время поиска новых художественных форм.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1820-х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всё больше интересуют жизненная правда, характер человека и историческая точность. Он начинает внимательнее смотреть на реальную жизнь и её противоречия.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Романтический опыт не исчезает, а помогает Пушкину писать глубже и точнее. На этой основе складывается его зрелый реалистический взгляд на человека и мир.
</a:t>
            </a:r>
            <a:endParaRPr lang="en-US" sz="9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романтического периода для творчества Пушкина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романтический период Пушкин создал образ свободного и одинокого героя, который стал одним из самых узнаваемых в русской литературе.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появились произведения, которые читают и изучают до сих пор. Они показывают, как поэт умеет соединять красоту, чувство и важную мысль.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1817–1824 годов подготовил Пушкина к более зрелому творчеству. Без этого этапа его путь к реализму и глубокому изображению человека был бы невозможен.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годы Пушкина открыли его как поэта свободы, сильного чувства и живой природы. Именно тогда он нашёл свой путь к зрелому творчеству и будущему реализму.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романтический период Пушкина так важен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2026-05-23T00:26:26Z</dcterms:created>
  <dcterms:modified xsi:type="dcterms:W3CDTF">2026-05-23T00:26:26Z</dcterms:modified>
</cp:coreProperties>
</file>