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XX века о Родине, родной природе и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XX века увидели Россию, природу и внутренний мир человека?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важны в поэзии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Россия пережила революции, войны и перемены, поэтому Родина в стихах стала не только страной, но и памятью, болью, надеждой. Природа помогала говорить о доме и детстве, а тема «я» раскрывала характер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Родина как главная тема лирики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вырос в деревне, поэтому в его стихах особенно часто звучат поля, рощи, дороги, избы и тихая русская жизнь.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поэта связана с нежностью, песенной интонацией и простым языком, который легко понять и почувствовать школьнику.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Есенина часто напоминает живой дом, где слышны народная речь, материнская ласка и глубокая привязанность к земле.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образ родной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природа будто дышит и чувствует: берёзы, клёны, луна, снег и ветер ведут себя как живые существа. Это делает картины природы особенно близкими.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пейзажа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поэта часто звучит грустно, зима — тихо и спокойно, а весна приносит свет и движение. Пейзаж передаёт настроение лирического героя.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Родина через судьбу народа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показал Родину через жизнь обычных людей, особенно в годы войны, когда стойкость и взаимовыручка стали главными ценностями.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«Василий Тёркин» солдатский характер, фронтовое товарищество и ответственность за страну создают правдивый образ народа на войне.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написаны просто и разговорно, поэтому Родина у Твардовского звучит не отвлечённо, а как реальная жизнь и общий труд.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53961"/>
            <a:ext cx="4332300" cy="24018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раскрывают тему Родины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тема у разных поэтов звучит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раскрывается через разные интонации: от нежности и тишины до мужества и исторической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произведениям русской поэзии XX века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Родина, память и историческое испытание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писала о личной судьбе, но её стихи всегда связаны с судьбой страны, особенно в тяжёлые годы испытаний и утрат.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«Реквием» звучат боль, страх, память и человеческое достоинство; личная трагедия превращается в образ народного страдания.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 точная речь Ахматовой делает каждое слово весомым, поэтому её лирика производит сильное и долгое впечатление.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поэзии XX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чаще становятся главными у разных поэтов.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мотивы Родины и природы тесно связаны с памятью, войной и личным переживанием.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поэтам школьной программы 8 класса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лирическая героиня звучит резко, гордо и очень эмоционально. В её стихах чувствуется внутренняя свобода, а одиночество не ослабляет, а подчёркивает силу характера и независимость мысли.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невозможно спутать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её поэзии особенно подходят дорога, высокое небо, окно, лестница и городской силуэт. Эти образы передают движение, напряжение и ощущение человека, который ищет свой путь и не соглашается на молчание.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и открытого пространства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сильный голос лирического «я»
</a:t>
            </a:r>
            <a:endParaRPr lang="en-US" sz="23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Рубцов: тихая любовь к малой родине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писал о северной природе, деревенских дорогах, реке, тумане и лесах, находя красоту в самых скромных и знакомых картинах.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спокойные и задумчивые, но в них слышны благодарность, грусть и чувство дома, которое поддерживает человека в жизни.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у Рубцова становится нравственной опорой: через тихий пейзаж поэт говорит о памяти, верности и внутренней чистоте.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лирический образ Родины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впечатления и конкретной детали к памяти, а затем — к образу Родины, народа и истории.
</a:t>
            </a:r>
            <a:endParaRPr lang="en-US" sz="133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природа как язык чувств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стихах чаще всего передаёт полноту жизни: яркие краски, звуки трав, простор неба и движение реки делают природный образ особенно светлым и живым.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подчёркивает тишину, чистоту и внутреннюю собранность героя. Снег, мороз и неподвижный пейзаж нередко помогают поэтам говорить о памяти, одиночестве и ожидании перемен.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обычно звучит тише и грустнее: шорох листьев, серое небо и пустеющие поля создают настроение размышления, прощания и внимательного взгляда на прожитые дни.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в лирике XX века часто связан с ожиданием обновления: тающий снег, свет и движение помогают передать надежду, пробуждение сил и радость возвращения к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деревянный дом, свет в окне и тихий двор сразу создают ощущение родного пространства. Такие детали помогают увидеть, что Родина начинается с простого и близкого, а не только с больших исторических событий.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и окно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тропинка, край поля или старый забор могут стать в стихотворении важнее ярких описаний. Через эти предметы поэты показывают дорогу жизни, память детства и связь человека с местом, где он вырос.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Тропинка, поле, забор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повседневных деталях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природы встречаются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поэты чаще всего обращаются к простым и узнаваемым деталям русского пейзажа.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берёза, поле и дорога: именно они чаще всего помогают передать чувство Родины, движения и памяти.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текстам Сергея Есенина, Александра Твардовского, Марины Цветаевой и Николая Рубцова, представленных в школьной программе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памяти в поэзии XX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Родине война меняет сам тон речи: появляются тревога, боль утрат и чувство нравственной проверки. Поэт уже говорит не только о природе, но и о цене человеческой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 военная тема связана со стойкостью простого солдата, товариществом и ответственностью перед страной. У Ахматовой память о трагедии становится голосом народа и его достоинства.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эта тема важна ещё и потому, что учит уважать прошлое, понимать пережитое поколениями и видеть в литературе не отвлечённые слова, а живую историческую память.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поэзии XX века — это не просто воспоминание, а обязанность сохранить имена, судьбы и правду времени. Поэтому стихотворение часто звучит как свидетельство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говорят о себе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лирическое «я» звучит открыто и ранимо: он говорит так, будто делится самым личным. В его стихах чувствуется искренность, боль и любовь к родной земле.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 сильную и независимую личность. Её речь резкая, напряжённая и очень эмоциональная, поэтому образ автора сразу узнаётся по внутренней свободе и гордому тону.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Ахматова, Рубцов и Твардовский строят самообраз по-разному: через сдержанность, тихую задумчивость или простую честность. Так поэзия становится разговором о характере, совести и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по которым узнаётся поэт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каждый автор выбирает свои слова и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 сразу показывают авторский почерк: у каждого поэта свой способ говорить о Родине, себе и времени.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Сергея Есенина, Марины Цветаевой и Анны Ахматовой, изучаемые в 8 классе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различное у поэтов XX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малая родина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Рубцов особенно близки к деревенскому пейзажу. Через берёзы, поля, реку и тихий дом они показывают любовь к родной земле без громких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ответственность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говорит о Родине через поступок, службу и стойкость. Его лирический герой ценит товарищество, труд и готовность отвечать за страну в трудное время.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достоинство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соединяет личную боль с исторической памятью. В её стихах особенно заметны сдержанность, точность слова и уважение к человеческому достоинству.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внутренний голос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 человека в напряжённом движении чувств. Её поэзия подчёркивает самостоятельность, гордость и силу внутреннего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стихи важны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стихотворения учат внимательнее смотреть на мир вокруг: замечать улицу, дерево, дом, дорогу и понимать, что красота часто скрыта в самом простом.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помнить историю семьи и страны. Через стихи школьник видит, как личные переживания связаны с судьбой народа и временем, в котором жил поэт.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поэзия развивает чувство ответственности за слово, за память и за отношение к Родине. Именно поэтому она остаётся понятной и нужной современному читателю.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в которой слышна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века показали, что Родина живёт в природе, памяти и человеческом сердце. Их стихи помогают увидеть в простом — большое, а в личном — общую историю страны.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2026-05-19T05:26:55Z</dcterms:created>
  <dcterms:modified xsi:type="dcterms:W3CDTF">2026-05-19T05:26:55Z</dcterms:modified>
</cp:coreProperties>
</file>