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действительных причастий прошедшего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причастия, называющие признак по уже совершённому действию?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причастия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 связь причастия с глаголом и прилагательным, научиться разбирать слово по составу и уверенно писать формы с чередованиями в основе.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77602"/>
            <a:ext cx="10121400" cy="4777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действительное причастие прошедшего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какое значение имеет эта форма, на какой вопрос отвечает и какими признаками обладает.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 через действие и сохраняет грамматические признаки, сближающие его с двумя частями речи.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«Действительное причастие прошедшего времени»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глаголов образуются такие причастия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образуются от глаголов, которые называют уже завершённое действие. Поэтому форма причастия всегда связана с прошлым, а не с действием, происходящим сейчас.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берут основу инфинитива или форму прошедшего времени. Именно от неё зависит выбор суффикса, а также возможные изменения в корне или согласных.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важные свойства исходного глагола: вид, возвратность и значение действия. Например: читать — читавший, нести — несший, вернуться — вернувшийся.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образования причастия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шаг за шагом получить форму действительного причастия прошедшего времени.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140728"/>
            <a:ext cx="10121400" cy="36169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суффиксы действительных причастий прошедшего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какой суффикс выбирается в зависимости от звука на конце основы глагола и как сохраняется возвратная частица.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выбор делает последний звук основы: после гласной пишется -вш-, после согласной — -ш-, а возвратность сохраняется в форме с -ся.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«Словообразование действительных причастий прошедшего времени»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основа при образовании причастия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Выпадение —ну-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глаголов суффикс -ну- в основе исчезает: тянуть — тянувший. Это нужно помнить, чтобы не вставить лишнюю часть слова при разборе.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могут изменяться согласные звуки: вернуть — вернувший, расти — выросший. Такие изменения не случайны, а связаны с историей и строением слова.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меняется гласная в корне: вести — вёдший. Поэтому важно сравнивать причастие не по звучанию, а по исходному глаголу и его основе.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изменения, общий корень обычно остаётся узнаваемым. Именно он помогает увидеть связь между исходным глаголом и причастием, даже если форма выглядит непривычно.
</a:t>
            </a:r>
            <a:endParaRPr lang="en-US" sz="24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образования причастий от разных глаголов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 -вш-
</a:t>
            </a:r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глаголов на гласную образуются формы писавший, увидевший, убравший. В них легко заметить общий корень и суффикс причастия, который показывает признак по прошлому действию.
</a:t>
            </a:r>
            <a:endParaRPr lang="en-US" sz="2425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причастия зависит от рода и числа: писавший ученик, писавшая девочка, писавшее письмо, писавшие ребята. Основа остаётся, а окончание меняется по грамматической форме.
</a:t>
            </a:r>
            <a:endParaRPr lang="en-US" sz="2519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 -ш-
</a:t>
            </a:r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 появляется суффикс -ш-: несший, принесший, росший. Такая форма образуется без лишних добавлений и помогает точно передать связь с исходным глаголом.
</a:t>
            </a:r>
            <a:endParaRPr lang="en-US" sz="2303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 паре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«глагол — причастие» показывает один и тот же смысловой источник. Это удобно для морфемного разбора: сначала ищем глагол, затем объясняем появление причастной формы.
</a:t>
            </a:r>
            <a:endParaRPr lang="en-US" sz="2371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что все группы подчиняются одному общему принципу, хотя внешне формы выглядят по-разному.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модели равны по представленным примерам. Решающее значение имеет строение основы глагола, а не только смысл слова.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моделей образования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0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учебного материала: писавший, увидевший, убравший; несший, росший, вёзший; смеявшийся, вернувшийся, умывшийся.
</a:t>
            </a:r>
            <a:endParaRPr lang="en-US" sz="11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0341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трудности при написании причастий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суффикса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написать не тот суффикс. Чтобы не ошибиться, нужно определить, чем оканчивается основа глагола: гласной или согласной, а не ориентироваться только на звучание.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корня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 корне требуют внимания: видевший, принесший, ушедший. Полезно найти исходный глагол и сравнить его основу с полученной причастной формой.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звуков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согласные и гласные меняются при образовании формы: выросший, принесший. Такие изменения нельзя подставлять по слуху — их нужно запоминать и проверять по модели.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исходное слово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сначала находит глагол, затем основу и только потом пишет причастие, ошибок становится меньше. Этот порядок помогает видеть строение слова и выбирать правильное написание.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62718"/>
            <a:ext cx="10121400" cy="4807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формы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ошибка возникает в слове и как её исправить, если опираться на исходный глагол и строение основы.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с неверным выбором основы и суффикса; помогает проверка исходного глагола и его изменений.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7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«Словообразование действительных причастий прошедшего времени»
</a:t>
            </a:r>
            <a:endParaRPr lang="en-US" sz="1373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с действительным причастием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составе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Действительное причастие может входить в причастный оборот и уточнять признак предмета через действие, которое он сам совершил. Такой оборот делает описание точнее и выразительнее.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запятых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причастный оборот стоит после определяемого слова, в письменной речи его обычно выделяют запятыми. Это правило помогает правильно оформлять предложение и не смешивать части высказывания.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определяемым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обороте причастие зависит от существительного или местоимения. Оно согласуется с ним и отвечает на вопрос какой? какая? какое? какие? , сохраняя связь с действием.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разделами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показывает, что словообразование связано с синтаксисом и пунктуацией. Чтобы верно оформить такую конструкцию, нужно одновременно видеть форму слова и его роль в 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похоже на прилагательное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читавший может напоминать прилагательное, потому что она согласуется с существительным: читавший ученик, читавшая девочка. Но в ней слышится действие: ученик сам читал книгу. Поэтому это не просто признак, а признак по действию.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похоже на глагол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читал сообщает о самом действии, а не о признаке предмета. У причастия другое назначение: оно называет того, кто совершал действие, и может изменяться как прилагательное. Именно поэтому читавший и читал — разные формы.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три части речи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ученик называет постоянный признак, читал ученик — грамматически неверная модель, а читавший ученик связывает предмет с действием в прошлом. Сравнение показывает: причастие объединяет значение глагола и форму прилагательного.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причастие отличается от прилагательного и глагола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причастие от похожих форм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проверки: значение, связь с глаголом, суффикс и согласование с существительным.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Словообразовательная модель по шагам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 инфинитива переходят к основе, суффиксу и готовой форме причастия.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выбирается по концу основы, а окончание причастия и -ся показывают грамматические признаки формы.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«Словообразование действительных причастий прошедшего времени»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видом глагола и значением времени
</a:t>
            </a:r>
            <a:endParaRPr lang="en-US" sz="4653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момента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 по действию, которое уже произошло раньше момента речи. Поэтому в нём всегда сохраняется значение прошедшего действия.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вроде прочитавший рассказ, строивший дом, пришедший ученик причастие показывает признак предмета через прошлое действие и помогает точнее описать ситуацию.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основы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может образовываться и от совершенного, и от несовершенного вида. Важнее не вид сам по себе, а то, что действие в причастии воспринимается как уже совершённое.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для запоминания: достаточно посмотреть на конец основы исходного глагола и выбрать нужную модель.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группах действует один общий принцип: строение основы определяет форму причастия, а не только его значение.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учебные модели в примерах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темы: делавший, увидевший, несший, росший, смеявшийся, вернувшийся
</a:t>
            </a:r>
            <a:endParaRPr lang="en-US" sz="14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правила на коротких примерах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Прочитавший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определить исходный глагол прочитать, выделить основу прочита-, увидеть суффикс -вш- и понять, что форма называет того, кто уже выполнил действие.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Построивший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с глаголом построить. В основе заметен переход к построи-, затем прибавляется суффикс причастия, а значение остаётся связанным с завершённым действием.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Потерявший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увидеть основу потеря- и суффикс -вш-. Такая форма помогает описать предмет или лицо через действие, совершённое раньше.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Выросший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 чередование в корне: от расти образуется выросший. Пример напоминает, что при проверке нужно смотреть не только на звучание, но и на исходный глагол.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75723"/>
            <a:ext cx="10121400" cy="5581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образованию действительных причастий прошедшего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главное правило, примеры и порядок действий при разборе формы.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сначала определить основу глагола, затем выбрать суффикс и проверить окончание причастия.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7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«Словообразование действительных причастий прошедшего времени»
</a:t>
            </a:r>
            <a:endParaRPr lang="en-US" sz="1373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форма, значение,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прошедшего времени образуются от глагольной основы, а выбор суффикса зависит от её конца. Если помнить о чередованиях, возвратности и согласовании, писать такие слова гораздо легче.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2026-05-28T19:00:41Z</dcterms:created>
  <dcterms:modified xsi:type="dcterms:W3CDTF">2026-05-28T19:00:41Z</dcterms:modified>
</cp:coreProperties>
</file>