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развития жизни на Земле: эра древней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зародилась в океане и постепенно вышла на сушу, формируя леса 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геологический фон палеозойской эры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начался после большого оледенения, в период перемен климата и формирования суперконтинента Пангея. В это время возникли первые многоклеточные животные и растения, что заложило основу будущих экосистем.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 биологические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периодов связаны с изменениями климата и массовыми вымираниями, что существенно влияли на развитие жизни и уровень моря.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эры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 включает шесть периодов: кембрий, ордовик, силур, девон, карбон и пермь. Каждый из них отличается характерными животными и растениями.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палеозоя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зарождение биологического разнообразия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Бурное появление видов в океанах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541 миллиона лет назад резко увеличилось число живых форм — появились трилобиты, моллюски и первые хордовые. Морские экосистемы стали сложнее и разнообразнее.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животные и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различных видов представительств заложило основу для будущих эволюционных линий. Кембрийский период считается важнейшим этапом в истории жизни на Земле.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ордовике развивается множество морских организмов, включая трилобитов и брахиопод. Появляются первые наземные растения — мхи и печёночники, что знаменует освоение суши.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Закончилось время мощным ледниковым событием, вызвавшим массовое вымирание многих морских видов и изменившим расстановку биологических сил.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Ордовикский период: расширение морской жизни и начало наземной флоры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появились первые сосудистые растения и грибы, которые подготовили почвы для жизни. Это стало важным шагом к освоению суши живыми организмами.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Силур: освоение суши и появление новых животных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в морях появились челюстные рыбы, а на суше — первые паукообразные, скорпионы и многоножки, что говорит о начальном разнообразии наземной фауны.
</a:t>
            </a:r>
            <a:endParaRPr lang="en-US" sz="9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период: век рыб и первые амфибии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рыб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 известен огромным разнообразием рыб: панцирные и лопастепёрые рыбы, а также первые акулы активны в морях того времени.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начали покидать водную среду — возникли амфибии, способные дышать воздухом и передвигаться на суше. Это важный этап в эволюции.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большие леса из плаунов, хвощей и папоротников, которые создают новые экосистемы и меняют климатические условия региона.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 карбона способствовал распространению болот и образованию залежей каменного угля. Леса из крупных папоротников и хвощей достигали значительных масштабов.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стали доминирующими позвоночными на суше. Появились первые рептилии — важная эволюционная группа, открывшая путь к разнообразию пресмыкающихся.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Карбон: богатство угленосных лесов и развитие амфибий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0987" y="0"/>
            <a:ext cx="471152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851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период: вызовы и трансформации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8750" y="3559629"/>
            <a:ext cx="34812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и его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Закончился период крупнейшим массовым вымиранием — исчезло до 95% морских и 70% наземных видов. Это открыло новую главу в эволюции жизни.
</a:t>
            </a:r>
            <a:endParaRPr lang="en-US" sz="1057" dirty="0"/>
          </a:p>
        </p:txBody>
      </p:sp>
      <p:sp>
        <p:nvSpPr>
          <p:cNvPr id="7" name="Text 3"/>
          <p:cNvSpPr txBox="1"/>
          <p:nvPr/>
        </p:nvSpPr>
        <p:spPr>
          <a:xfrm>
            <a:off x="288750" y="2273275"/>
            <a:ext cx="34812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растительности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перми климат стал засушливым, распространились пустыни, а хвойные растения заняли значительную часть суши. В это время развились насекомые с полным превращением.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532055"/>
            <a:ext cx="4794300" cy="22490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древние группы животных и их характеристики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строение, размножение, среду обитания и геологический период существования ключевых групп древней жизни.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новым средам и способам размножения позволили животным освоить сушу и воду.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хронология ископаемой биоты
</a:t>
            </a:r>
            <a:endParaRPr lang="en-US" sz="7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масштабов массовых вымираний в палеозое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массовых вымираний сопровождались значительными изменениями климата и среды, влияя на различные экосистемы Земли.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является наиболее разрушительным событием палеозоя, вызвавшим резкое сокращение биологического разнообразия.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массовым вымираниям, Международный фонд палеобиологии,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позвоночных: эволюционный скачок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Кембрийское появление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позвоночные, представлявшие собой рыбы с хрящевым скелетом, возникли в морях кембрийского периода.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костных рыб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Впоследствии появились рыбы с костным скелетом, обогатившие разнообразие морской фауны.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Девонский выход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дебоне возникли первые амфибии — позвоночные с конечностями и способностью дышать воздухом.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положили начало освоению суши, обеспечив базу для дальнейшей эволюции наземных позвоночных.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изменении атмосферы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растения и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сосудистых растений увеличило содержание кислорода в атмосфере, благодаря фотосинтезу. Это создало условия для обитания крупных животных и насекомых.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каменноугольного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Обильные леса каменноугольного периода способствовали формированию почв и развитию сложных экосистем на суше, укрепляя биосферу и улучшая климатические условия.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жизни в палеозое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научные данные о периодах палеозойской эры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экосистем на суше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мохообразные и сосудистые растения, создавая основу для почв и среды обитания первых животных. Это улучшило обмен веществ между организмами и стимулировало биологическое разнообразие.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простые животные начали взаимодействовать с растениями, формируя комплексные экосистемы, что подготовило почву и условия для дальнейшего развития жизни на суше.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Ордовикское похолодание вызвало массовые вымирания, но также дало толчок к новым адаптациям у выживших видов. Климатические колебания влияли на формирование экосистем.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Засушливый климат пермского периода привёл к вымиранию многих видов, но способствовал появлению устойчивых организмов и развитию новых экологических ниш.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изменений на развитие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флору и фауну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сдвиги вызвали разнообразие мест обитания и изменили эволюционные пути растений и животных, стимулируя экологическое разнообразие.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Пангея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Суперконтинент Пангея возник в палеозое, изменяя климатические условия и морские пути миграции организмов, что повлияло на их распространение.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континентов и их влияние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24" y="1377928"/>
            <a:ext cx="135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061"/>
            <a:ext cx="202200" cy="17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окаменелости палеозойской эры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Трилобиты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встречающиеся морские членистоногие, отличающиеся сегментированным телом и экзоскелетом, жившие во многих морских экосистемах.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рыбы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позвоночные, представители которых имели разнообразные формы, включая панцирных и челюстных рыб.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Панцирные амфибии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амфибии с массивным телом, адаптированные к жизни на суше и воде, предшественники современных земноводных.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Стволы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Окаменелые остатки гигантских древовидных растений, составлявших основу лесов каменноугольного периода.
</a:t>
            </a:r>
            <a:endParaRPr lang="en-US" sz="10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палеозоя для эволюции будущих 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сложных скелетов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палеозое появились надёжные скелеты, обеспечивающие защиту и опору. Это стало фундаментом для дальнейшей эволюции крупных и разнообразных животных.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организмов на сушу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дыхания и питания позволило животным и растениям освоить сушу, создав фундамент для современных экосистем и биологических сообществ.
</a:t>
            </a:r>
            <a:endParaRPr lang="en-US" sz="11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палеозойской эры в современном мире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 заложила основы разнообразия жизни и экосистем. Её изучение помогает понять происхождение современных видов и влияние глобальных изменений на биосферу.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2026-05-08T04:31:30Z</dcterms:created>
  <dcterms:modified xsi:type="dcterms:W3CDTF">2026-05-08T04:31:30Z</dcterms:modified>
</cp:coreProperties>
</file>