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часовых поясов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протянулась почти на 11 000 км, поэтому в ней действует 11 часовых поясов.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связаны с долготой и вращением Земли. В России из‑за большой протяжённости отличаются местное время и привычный «день по часам». Для связи и работы госслужб в стране часто ориентируются на московское время.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часовых поясов важна для географии России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делает полный оборот вокруг оси за 24 часа, значит за один час поворачивается примерно на 15° долготы. Поэтому области на разных меридианах получают разные моменты по местному времени.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основу современной системы берут UTC — всемирное координированное время. От него считают смещение часового пояса, чтобы время было удобно сравнивать по всему миру.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соседние часовые пояса отличаются на 1 час. Однако границы поясов на карте не всегда идут строго по меридианам: их стараются проводить так, чтобы было удобнее людям и регионам.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делится на часовые пояса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189" y="1479875"/>
            <a:ext cx="2469722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 с запада на восток
</a:t>
            </a:r>
            <a:endParaRPr lang="en-US" sz="316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идут от UTC+2 до UTC+12, из‑за чего в стране заметно различается местное время: один момент может приходиться на разное время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 времени по территории страны достигает 10 часов: в разных регионах один и тот же момент может быть утро или уже вечер.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 часовым поясам России (от UTC+2 до UTC+12)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и Москва: разница в один час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по карте, но не по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живёт по UTC+2, а Москва — по UTC+3. Это означает, что часы в столице всегда на час «вперёд» относительно Калининграда.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страны можно столкнуться с разным местным временем, потому что часовые пояса привязаны к положению на Земле и долготе. Поэтому расписания и звонки между регионами нужно согласовывать.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территорий России по часовым поясам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обширные группы территорий приходятся на UTC+3, UTC+5, UTC+7 и UTC+10, поэтому «картина поясов» выглядит ступенчато.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не один, а целую систему поясов: время меняется последовательно по мере продвижения на восток.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распространённости территорий в часовых поясах; точные площади не приводятся.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и начало рабочего дня зависят от местного времени региона. Когда в Москве утро только начинается, на востоке страны люди уже могут быть в середине дня.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местное время влияет на повседневную жизнь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поездов и самолётов тоже связано с часовыми поясами. В билетах часто учитывают местное время отправления и прибытия, чтобы путешественникам было проще планировать поездку.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 времени влияет на звонки и онлайн-уроки: один и тот же звонок для одних может быть днём, а для других — вечером. Поэтому договорённости между городами заранее продумывают.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Телепередачи, трансляции и видеосвязь также «привязаны» к местному времени. Без учёта поясов легко перепутать время начала эфира или разговора.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время в другом регионе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по часовому поясу относительно UTC и московского времени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время как главный ориентир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официальные объявления в одном «общем» моменте
</a:t>
            </a:r>
            <a:pPr algn="ctr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которые выходят в федеральных новостях, чаще всего привязаны к московскому времени. Так людям в разных регионах проще понимать, когда именно началось событие и не перепутать час по местным часам.
</a:t>
            </a:r>
            <a:endParaRPr lang="en-US" sz="102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расписания для связи между городами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межрегиональной координации удобно использовать общий ориентир. Когда в сообщениях и на сайтах указан старт «по Москве», легче сравнить и подстроить свои планы, особенно для звонков, учебных занятий и деловых переговоров.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каналы и трансляции по единому отсчёту
</a:t>
            </a:r>
            <a:pPr algn="ctr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Трансляции на федеральных каналах обычно показывают время старта через московский ориентир. В результате зрители в разных часовых поясах могут заранее оценить, будет ли трансляция утром или вечером по местному времени.
</a:t>
            </a:r>
            <a:endParaRPr lang="en-US" sz="10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момент времени в разных городах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одного момента по UTC локальные часы в городах показывают последовательный рост с запада на восток.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 времени означает, что день в России идёт не одновременно: одни регионы уже проснулись, а другие только начинают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городов относительно UTC по данным часовых поясов (на основе UTC+2…UTC+12); пример: 00:00 UTC.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система времени в России
</a:t>
            </a:r>
            <a:endParaRPr lang="en-US" sz="2972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устойчивые часовые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Россия неоднократно уточняла правила перехода на местное время. Цель оставалась той же: сделать расписания удобными и понятными для разных регионов.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год: корректировка количества зон
</a:t>
            </a:r>
            <a:pPr algn="r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2011 году в России сократили число часовых поясов. Это было сделано ради более удобного соотношения между единым ориентиром и местным временем регионов.
</a:t>
            </a:r>
            <a:endParaRPr lang="en-US" sz="123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год: возврат к 11 зонам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2014 году система была изменена снова: страна вернулась к 11 часовым зонам. Так упростили согласование времени при сохранении различий между регионами.
</a:t>
            </a:r>
            <a:endParaRPr lang="en-US" sz="13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15625"/>
            <a:ext cx="5266500" cy="1881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удалённые точки страны и разница во времени
</a:t>
            </a:r>
            <a:endParaRPr lang="en-US" sz="241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крайних направлений России показывает, как меняется местное время от запада к востоку: сдвиг может достигать 10 часов.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восток, тем позже по времени. В одном и том же «по календарю» момент в разных регионах может быть утро, день или вечер.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правила часовых зон РФ; практическое соотношение смещений относительно UTC+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часовые пояса особенно важны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часы нужны не только для расписаний. От них зависит синхронность данных: от переговоров по связи до запуска трансляций и работы приложений по местному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образуют «узлы» синхронизации: при ошибке в часе сразу страдают стыковки, обмен сообщениями и доступ к сервисам в нужное время.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практических задач отраслей (транспорт, связь, медиа, цифровые сервисы), условные веса для наглядности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400" y="193432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 в разных часовых поясах
</a:t>
            </a:r>
            <a:endParaRPr lang="en-US" sz="2847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на восток разница с Москвой растёт. Сравнение этих городов помогает понять: в одни и те же часы в пути может быть разное «время дня».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(UTC+5) и Красноярск (UTC+7)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(UTC+3)
</a:t>
            </a:r>
            <a:pPr algn="r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сверять расписания по всей стране: федеральные новости и эфиры часто привязаны к московскому времени. От Москвы легче отсчитывать разницу для других городов.
</a:t>
            </a:r>
            <a:endParaRPr lang="en-US" sz="1397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(UTC+3)
</a:t>
            </a:r>
            <a:pPr algn="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показывает, что в пределах одного часового пояса местное время совпадает. Такие совпадения помогают планировать события между соседними регионами без «перевода» часов.
</a:t>
            </a:r>
            <a:endParaRPr lang="en-US" sz="1227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(UTC+9)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Якутске местное время заметно отличается от европейской части. Поэтому для созвонов, уроков онлайн и спортивных трансляций важно учитывать именно часовой пояс.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(UTC+10)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сутки «догоняют» позднее, чем в Москве. Это влияет на время начала рейсов, передач и сообщений, отправляемых между регионами.
</a:t>
            </a:r>
            <a:endParaRPr lang="en-US" sz="15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несколько часовых поясов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географии и повседневных расписаний
</a:t>
            </a:r>
            <a:endParaRPr lang="en-US" sz="28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часовых поясов как географический инструмент
</a:t>
            </a:r>
            <a:endParaRPr lang="en-US" sz="248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материка в одном 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сразу в Европе и Азии, поэтому пересекает много меридианов. На карте видно, как меняются часовые пояса, и становится понятно, почему «одинаковое время» не работает для всей страны.
</a:t>
            </a:r>
            <a:endParaRPr lang="en-US" sz="1133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полосы и масштаб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UTC+2–UTC+12 показывают границы поясов. Даже без формул видно: страна занимает большой «размах» времени, а значит, жители разных регионов живут по разному расписанию дня.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превращаются в ежедневные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времени понятна, легче планировать поездки, звонки и школьные мероприятия. Она соединяет географию (долготы) с практикой: транспорт и связь требуют точной синхронизации.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 Москвой по крупным городам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на восток разница становится всё больше: в восточных городах часы «уже дальше». Поэтому единое планирование всегда требует учёта пояса.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закономерность: сдвиг с Москвой растёт при переходе к восточным регионам. Это удобно для быстрого запоминания.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часовых поясов России относительно московского времени (UTC+3), актуальные значения по официальной системе зон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часовых поясах России
</a:t>
            </a:r>
            <a:endParaRPr lang="en-US" sz="278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время —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ситуациях удобно опираться на московское время: оно используется в новостях и федеральных договорённостях. Но для точности нужно помнить про разницу с вашим регионом.
</a:t>
            </a:r>
            <a:endParaRPr lang="en-US" sz="1096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время — для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уроков, поездов, секций и местных трансляций привязано к местному времени. Поэтому одинаковые часы по календарю могут означать разные часы на часах людей.
</a:t>
            </a:r>
            <a:endParaRPr lang="en-US" sz="1079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часе влияет на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понятый сдвиг приводит к опозданию на транспорт, соревнования или видеосвязь. Особенно это заметно при звонках и совместных заданиях между регионами.
</a:t>
            </a:r>
            <a:endParaRPr lang="en-US" sz="1169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поясов помогает планировать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свой часовой пояс и ориентир (например, Москву), легко подобрать верное время для поездок и созвонов. Карта снижает риск путаницы при коммуникациях.
</a:t>
            </a:r>
            <a:endParaRPr lang="en-US" sz="11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карте времени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каждому городу определите часовой пояс, разницу с Москвой и пример местного времени. Задача: понять, как один момент превращается в разные часы.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момент по UTC в России соответствует разным местным часам. Это нужно учитывать, когда вы сравниваете расписания, планы и задания.
</a:t>
            </a:r>
            <a:endParaRPr lang="en-US" sz="126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смещения часовых зон РФ относительно UTC; ориентир — московское время (UTC+3).
</a:t>
            </a:r>
            <a:endParaRPr lang="en-US" sz="13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часовых поясов: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 и объединяет 11 часовых поясов, поэтому карта времени — важная часть географии. Она помогает согласовать транспорт, связь, учёбу и работу. Главное: положение страны напрямую влияет на быт людей.
</a:t>
            </a:r>
            <a:endParaRPr lang="en-US" sz="36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2026-05-11T19:22:27Z</dcterms:created>
  <dcterms:modified xsi:type="dcterms:W3CDTF">2026-05-11T19:22:27Z</dcterms:modified>
</cp:coreProperties>
</file>