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«Мёртвые души» Н. В. Гоголя: поэма о России и человеке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Чичикова раскрывает пороки общества и надежду на его обновление.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хотел показать всю Россию через дорогу, встречи и разные характеры. Первый том вышел в 1842 году, но писатель мыслил произведение шире: как большой разговор о жизни страны, человеке и его нравственном выборе.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Гоголь задумал «Мёртвые души»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название звучит необычно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«Мёртвые души» — это умершие крестьяне, которые по бумагам ещё считаются живыми до новой переписи населения.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скупает такие записи у помещиков, рассчитывая потом получить с них выгоду и использовать их как залог.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имеет и второй смысл: многие герои духовно «мёртвые», потому что живут без совести, цели и настоящего добра.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Чичиков: ловкий и пустой герой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надёжный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вежлив, аккуратен и умеет подстроиться под любого собеседника. Он быстро располагает к себе людей и кажется вполне приличным человеком.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 пустой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этой учтивостью скрыта холодная расчётливость. Главная цель Чичикова — разбогатеть любой ценой, поэтому выгода для него важнее честности и совести.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8131" y="1576525"/>
            <a:ext cx="4388738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Помещики в поэме и их главные черты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помещик воплощает особый человеческий порок и духовную пустоту.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помещики разные, но каждого объединяет духовное омертвение и отсутствие настоящей человечности.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души», том I (1842)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помещиков как ступени духовного падения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души», том I (1842)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 не просто характеры, а постепенное усиление духовной пустоты.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по ряду, тем заметнее распад личности: от бездействия к полной внутренней нищете.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Манилов: вежливость без дела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Манилов кажется приятным и мягким человеком, но его доброжелательность не превращается в поступки. Он любит красивые разговоры и мечты, которые никогда не становятся реальностью.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доме и хозяйстве чувствуется запущенность, как будто ничто по-настоящему не требует внимания. Даже планы Манилова звучат сладко, но остаются пустыми обещаниями.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высмеивает в нём привычку жить приятными словами вместо дела. Такой человек производит хорошее впечатление, но не приносит никакой пользы.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Коробочка и Ноздрёв: два разных типа хаоса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Коробочка боится быть обманутой, поэтому долго торгуется и цепляется за каждую копейку. Её осторожность превращается в мелочность и узость взглядов.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Ноздрёв, наоборот, не знает меры ни в словах, ни в поступках. Он врёт, хвастается, легко ссорится и нарушает любые правила поведения.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Коробочка показывает страх потерять выгоду, а Ноздрёв — полную бесконтрольность и беспорядок. Оба героя далеки от внутренней гармонии и здравого смысла.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они помогают увидеть, что духовная неустроенность бывает разной: тихой и осторожной или шумной и разрушительной.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Собакевич и Плюшкин: грубость и крайняя скупость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Собакевич кажется тяжёлым, недоверчивым и грубоватым человеком, но в делах он умеет точно считать выгоду. Его практичность лишена доброты и сочувствия.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Плюшкин доведён скупостью до почти полного распада личности. Его дом разорён, вещи превращены в хлам, а сам хозяин потерял человеческую теплоту.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Чичиков проводит свою аферу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и причины, которые делают обман возможным в мире поэмы.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475" y="1232233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156" y="1225603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1668" y="3203566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NN и его чиновники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NN показан не как конкретное место, а как типичный уездный город России. В нём важнее всего слухи, осторожность, внешняя учтивость и привычка жить по шаблону.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Собирательный образ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Губернатор, полицеймейстер, прокурор и другие служащие заботятся прежде всего о должности и впечатлении. Они много говорят о порядке, но почти не замечают настоящих проблем.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на виду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быстро распространяются разговоры о Чичикове, потому что жители привыкли подозревать друг друга. Страх перед начальством и чужим мнением делает всех особенно осторожными и недоверчивыми.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Сплетни и страх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такая среда помогает Чичикову чувствовать себя уверенно: здесь легко скрыть цель визита, понравиться людям и воспользоваться их рассеянностью, формальностью и любовью к видимому благополучию.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среда для аферы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афера Чичикова стала возможной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Н. В. Гоголя «Мёртвые души», 1842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действует не в пустоте: его замысел опирается на привычку людей думать о собственной выгоде быстрее, чем о законе и совести.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корысть и слабее контроль, тем легче проходит обман. У Гоголя афера становится возможной из-за общей нравственной неустойчивости.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приёмы Гоголя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часто использует иронию и преувеличение, чтобы показать нелепость героев. Смешная деталь у него сразу превращается в намёк на глубокий человеческий недостаток и общественную болезнь.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в поэме почти никогда не бывает лёгким и безобидным. За смешными сценами скрыта критика жадности, пустословия, лжи и равнодушия, которые разрушают и человека, и общество.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говорящие фамилии и речевые особенности персонажей. По тому, как человек говорит, спорит или хвалится, читатель быстро понимает его характер без прямых объяснений автора.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отступления и образ России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 Чичикове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история начинается как дорога по губернии, но постепенно автор останавливается, чтобы задуматься о стране, людях и смысле происходящего.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размышление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лирических отступлениях Гоголь говорит о русском слове, судьбе народа и силе родины. Эти страницы придают поэме глубину и широкий взгляд на жизнь.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размышления автора Россия предстает не только местом действия, но и главным героем произведения. Так сатирическая история превращается в разговор о будущем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тройка как символы движения России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поэме означает не только путь Чичикова, но и само движение жизни. Она связывает разные места, встречи и судьбы, показывая, что Россия не стоит на месте.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тройка становится образом силы, скорости и простора. Её стремительный бег особенно заметен рядом с неподвижными усадьбами, где всё застывает в лени, скупости и духовном сне.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7631" y="1340425"/>
            <a:ext cx="4388738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первого тома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Н. В. Гоголя «Мёртвые души», 1842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приёмы помогают Гоголю одновременно смешить, разоблачать и заставлять задуматься о человеке.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работают вместе: каждое усиливает другое. Благодаря этому повествование остаётся и смешным, и серьёзным одновременно.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поэмы и их связь между собой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Н. В. Гоголя «Мёртвые души», 1842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поэме тесно переплетены: одна показывает причину, другая — следствие, а вместе они создают картину нравственного состояния общества.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 и духовная пустота оказываются главными центрами смысла. Именно им противостоит мысль о возможном обновлении России.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том и судьба замысла Гоголя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64850" y="1426950"/>
            <a:ext cx="38826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продолжения
</a:t>
            </a:r>
            <a:pPr algn="l" indent="0" marL="0">
              <a:lnSpc>
                <a:spcPct val="130039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хотел показать не только падение, но и нравственное движение к очищению. Поэтому второй том задумывался как важная часть большой картины России.
</a:t>
            </a:r>
            <a:endParaRPr lang="en-US" sz="971" dirty="0"/>
          </a:p>
        </p:txBody>
      </p:sp>
      <p:sp>
        <p:nvSpPr>
          <p:cNvPr id="10" name="Text 3"/>
          <p:cNvSpPr txBox="1"/>
          <p:nvPr/>
        </p:nvSpPr>
        <p:spPr>
          <a:xfrm>
            <a:off x="1240875" y="2326075"/>
            <a:ext cx="4556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рукописью
</a:t>
            </a:r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долго возвращался к продолжению, но испытывал творческие сомнения. Замысел усложнялся, а работа шла трудно и медленно.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712750" y="3213725"/>
            <a:ext cx="5251800" cy="61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части текста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Незадолго до смерти Гоголь сжёг часть рукописи. Это стало одной из самых трагических страниц истории произведения и биографии писателя.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90400" y="4111275"/>
            <a:ext cx="5936400" cy="61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наследие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читателя дошли лишь отдельные главы второго тома. Они позволяют увидеть направление замысла, но не дают целостного завершения истории.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500" y="149988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331" y="149325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9075" y="3292425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«Мёртвые души» важны для школьного чтения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помогает понять, что каждое действие человека имеет моральную цену. Герои Гоголя показывают, к чему ведут ложь, равнодушие и желание лёгкой выгоды.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нравственном выборе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учится видеть, как поступки, речь и привычки раскрывают внутренний мир человека. Это полезно и в литературе, и в обычной жизни, когда важно различать искренность и притворство.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замечать характер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легко узнать такие черты, как формальность, корысть и пустые обещания. Поэтому книга остаётся понятной даже спустя много лет и помогает обсуждать знакомые жизненные ситуации.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привычных недостатков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 произведении много сатиры, оно не заканчивается отчаянием. Гоголь оставляет надежду на пробуждение совести, а значит, на личное и общественное обновление.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о возможности перемен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показывает, как опасны жадность, ложь и духовная пустота, но рядом с сатирой оставляет надежду на пробуждение человека и нравственное обновление страны.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«Мёртвые души» — книга о совести и будущем России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2026-05-22T23:39:21Z</dcterms:created>
  <dcterms:modified xsi:type="dcterms:W3CDTF">2026-05-22T23:39:21Z</dcterms:modified>
</cp:coreProperties>
</file>