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литературе и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снегирь стал символом русской зимы и живой красоты природы.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знаком каждому: он встречается в стихах, загадках, рассказах и иллюстрациях. Снегирь помогает увидеть, как из наблюдения за природой рождается художественный символ.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снегирь важен на уроке литературы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снегирь часто выходит за пределы простого описания природы. Он становится образом красоты, тишины и скрытой стойкости.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заметен сразу: небольшая птица на фоне белого снега становится яркой деталью зимнего пейзажа и привлекает взгляд читателя.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грудь создаёт выразительный контраст с холодными красками зимы. Благодаря этому птица в тексте воспринимается как знак тепла и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как художественный образ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обычно выделяют красную грудь, чёрную голову, серо-синюю спину и короткий крепкий клюв. Эти признаки делают снегиря легко узнаваемым даже в коротком описании.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снегиря в литературном описании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фон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с птицей появляются рябина, иней, ветки и снег. Такие детали усиливают зимнее настроение и помогают представить сцену очень наглядно.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естественно вписывается в привычный образ русской зимы: снег, мороз, тишина, сад, парк и рябина сразу создают узнаваемую картину.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русской зимней картине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эта птица помогает передать спокойствие и внимательное наблюдение за природой. Она делает зимний пейзаж не пустым, а живым и запоминающимся.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снегирь появляется в детских произведениях и описаниях родной природы, где важны простота, точность и тёплое отношение к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со снегирём появляются детали, которые сразу задают зимний фон и помогают увидеть птицу в привычной природной обстановке.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и снег выделяются сильнее остальных мотивов: именно они лучше всего подчёркивают цветовой контраст и сезонность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текстам, иллюстрациям и учебным материалам по теме зимней природы; условное распределение мотивов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сопровождают снегиря в текстах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13857"/>
            <a:ext cx="4328400" cy="15340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реальные признаки птицы превращаются в художественный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опирается на реальные особенности птицы, но делает их более выразительными и значимыми для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учебным описаниям снегиря и литературным наблюдениям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литературе и в реальной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снегиря в 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наблюдения за птицей к её символическому значению в тексте.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8424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 и метафоры в описании снегиря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«яркий», «красногрудый», «нарядный» и «осторожный» сразу задают образ птицы и помогают читателю увидеть её как живую и запоминающуюся деталь зимнего пейзажа.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снегиря особенно заметным на снегу и среди рябиновых кистей. Они помогают представить птицу как маленькое, но очень выразительное пятно цвета.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связывают снегиря с огоньком, искрой или каплей цвета. Так обычная птица превращается в поэтический знак тепла среди зимнего холода.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снегирь часто становится частью лирического пейзажа, где природа показана через точные зрительные детали и спокойный ритм описания.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поэзии и лирическом пейзаже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помогает создать настроение тихого зимнего дня, когда всё вокруг кажется замедленным, а читатель внимательнее замечает красоту простых вещей.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важны не только цвет и движение снегиря, но и собственное чувство: удивление, нежность, ожидание или спокойная радость.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птицы в поэзии звучит особенно тонко: он соединяет наблюдение за природой и внутренний отклик человека на увиденное.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которую легко узнать с первого взгляда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книге снегирь часто появляется как маленькая, но очень заметная птица. Его красная грудь сразу выделяется на белом фоне, поэтому ребёнок быстро запоминает образ и легко находит его в тексте и на рисунке.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Рябина, кормушка и зимний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Иллюстраторы нередко помещают снегиря рядом с рябиной, кормушкой или заснеженными ветками. Такие детали делают картинку живой и понятной, а зимний двор или сад превращают в знакомое место наблюдения за природой.
</a:t>
            </a:r>
            <a:endParaRPr lang="en-US" sz="991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поддерживает интерес к чтению
</a:t>
            </a:r>
            <a:pPr algn="ctr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снегирь изображён ярко и доброжелательно, он вызывает у ребёнка симпатию. Визуальный образ помогает читать природоведческие тексты внимательнее, потому что птица становится не просто персонажем, а частью зимней истории.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детской книге и иллюстрации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детали чаще всего формируют зимний фон вокруг снегиря в учебных текстах и иллюстрациях.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образа — снег, мороз и рябина; они создают контраст, а остальные мотивы усиливают ощущение спокойной зимней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подборка мотивов по материалам презентации; данные условные, 2025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в литературе, связанные со снегирём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— красный, белый и чёрный — чаще всего строят его узнаваемый образ.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цветовая триада делает снегиря заметным среди зимнего пейзажа и превращает его в символ живого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типичными иллюстрациями и описаниями в детском и школьном чтении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как основа литературного образа
</a:t>
            </a:r>
            <a:endParaRPr lang="en-US" sz="244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птицу в реальной зимней обстановке: на ветке, у рябины или возле кормушки. Именно с точного взгляда на природу начинается художественный образ.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всего увиденного выделяется самая выразительная черта — чаще всего цвет груди, форма птицы или её поведение. Эта деталь становится центром описания.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пейзаж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помещается в картину снега, инея, веток и тихого зимнего света. Так простое наблюдение превращается в узнаваемую литературную сцену.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точные детали автор передаёт настроение, а затем и более глубокий смысл: тепло, красоту, надежду или живую связь человека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средства помогают сделать образ птицы ярким, наглядным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вместе: они не только описывают птицу, но и помогают увидеть её как значимый символ зимнего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анализа литературных текстов и иллюстраций по теме снегиря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в теме снегиря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внимание удерживает мгновенно узнаваемая красная грудь на белом фоне.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визуальный контраст и устойчивее зимние ассоциации, тем легче читатель сохраняет образ в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презентации; данные условные, 2025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снегиря легко запоминается читателю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культуре снегирь входит в круг зимних образов, знакомых по загадкам, открыткам и детским стихам. Его легко узнать, поэтому он быстро становится частью общего представления о русской зиме.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народной культуре и школьном чтении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снегирь удобен для наблюдения и анализа: через него можно показать, как реальная птица превращается в художественный образ. Такой пример помогает соединить текст, картинку и живое впечатление от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снегиря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понять, как из наблюдения за птицей рождается художественный образ.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показывает, что даже обычная птица может стать важной частью художественной картины. Через точную деталь автор делает природу не фоном, а главным смысловым пространством текста.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образ снегиря для понимания темы природы в литературе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учит внимательному взгляду на мир. Чем точнее замечены цвет, движение и место птицы, тем убедительнее звучит текст и тем легче представить его глазами наблюдателя.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птицы помогает увидеть сезонные изменения особенно ясно: снег, мороз, рябина и тишина формируют не просто пейзаж, а настроение, которое чувствует читатель вместе с автором.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связывает наблюдение и чувство: читатель видит природную деталь, но одновременно понимает её символический смысл — красоту, тепло и жизнь среди зимнего холода.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Снегирь: маленькая птица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в литературе запоминается благодаря яркой детали, зимнему контрасту и культурным ассоциациям. Он помогает понять, как из наблюдения рождается символ, а из простого описания — выразительный художественный образ.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2026-05-22T18:16:10Z</dcterms:created>
  <dcterms:modified xsi:type="dcterms:W3CDTF">2026-05-22T18:16:10Z</dcterms:modified>
</cp:coreProperties>
</file>