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школа в старину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дети в маленькой деревенской школе много лет назад?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школьное прошлое
</a:t>
            </a:r>
            <a:endParaRPr lang="en-US" sz="1834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оживает в рассказах, стихах и рисунках о детях прошлого. Старые слова, простые вещи и деревенский быт помогают представить, как учились раньше и чем школьная жизнь отличалась от сегодняшней.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школа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школу ставили в центре деревни или рядом с церковью, чтобы до неё было удобно добираться всем детям.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обычно было деревянным, небольшим и тёплым. Внутри располагались одна-две комнаты, где проходили все занятия сразу.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помещении сидели дети разного возраста. Их учили за длинными лавками, а у стены стояли стол учителя и доска.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школьный 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школьный дом был простым: деревянные стены, крыша, крыльцо и маленькие окна. Он выглядел по-домашнему и помогал сохранять тепло даже в холодную погоду.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могли лежать дрова для печки и стоять колодец. На картинке легко представить деревенскую улицу, снег или пыльную дорогу и ребят с узелками в руках.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в сельской школе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Учениками были и мальчики, и девочки. В классе часто сидели дети от семи до двенадцати лет, но иногда рядом учились и младшие, и старшие.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ребята уже уверенно читали, а другие только запоминали буквы. Учитель подбирал задания так, чтобы каждый мог учиться по своим силам.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 шли рядом с домашними делами. После уроков дети спешили помочь семье, поэтому время для учёбы было особенно ценным.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школе ребята быстро узнавали друг друга, помогали товарищам и вместе радовались маленьким успехам. Класс был почти как большая дружная семья.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писали и на чём учились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Гусиное перо
</a:t>
            </a:r>
            <a:pPr algn="ctr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писали аккуратно и медленно, чтобы буквы получались ровными. Перо нужно было беречь, а писать старательно и без лишних клякс.
</a:t>
            </a:r>
            <a:endParaRPr lang="en-US" sz="135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
</a:t>
            </a:r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наливали в чернильницу и использовали на уроках письма. Если ученик ошибался, исправлять запись приходилось очень осторожно.
</a:t>
            </a:r>
            <a:endParaRPr lang="en-US" sz="138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и азбука
</a:t>
            </a:r>
            <a:pPr algn="ctr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помогали детям учить буквы, складывать их в слова и читать первые тексты. С них начинался школьный путь многих ребят.
</a:t>
            </a:r>
            <a:endParaRPr lang="en-US" sz="145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Дощечка и мел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Грифельная дощечка заменяла тетрадь для упражнений. На ней удобно было тренироваться, а потом стирать написанное и пробовать снова.
</a:t>
            </a:r>
            <a:endParaRPr lang="en-US" sz="13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учебный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дня в сельской школе: от домашних сборов до возвращения домой и вечернего повторения.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детей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предметами были чтение, письмо, арифметика и Закон Божий. Ребята учились складывать буквы в слова, читать вслух и понимать простые тексты.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арифметики дети решали несложные задачи и упражнялись в счёте. Такие знания помогали в повседневной жизни и в работе дома.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школах добавлялись пение, рисование и знакомство с природой. Эти занятия делали учёбу интереснее и помогали лучше понимать окружающий мир.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деревенской 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был главным человеком в классе. Он объяснял материал, проверял тетради, следил за порядком и терпеливо повторял трудные задания снова и снова.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учитель жил рядом со школой и знал почти каждую семью. Его уважали, потому что от его труда зависело, как дети научатся читать, писать и считать.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проходили уроки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начинался с приветствия и проверки, всё ли готово к работе. После этого дети открывали книги, садились ровно и настраивались на занятие.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читали вслух, отвечали хором, писали аккуратно и считали примеры. Учитель внимательно слушал и сразу замечал, кто старается особенно хорошо.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ошибку могли сделать замечание, а за старание — похвалить. В школе ценились тишина, внимание и аккуратность, чтобы каждый успевал учиться и не отвлекал других.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8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классе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старались не шуметь и не отвлекать других. Когда все слушали внимательно, учитель успевал объяснить больше, а ученикам было легче запомнить новый материал.
</a:t>
            </a:r>
            <a:endParaRPr lang="en-US" sz="1427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 вызову
</a:t>
            </a:r>
            <a:pPr algn="ctr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вставали, когда учитель спрашивал их, и отвечали вежливо. Прямая осанка и спокойный голос показывали уважение к школе и помогали держать порядок в маленьком классе.
</a:t>
            </a:r>
            <a:endParaRPr lang="en-US" sz="140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 замечали
</a:t>
            </a:r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школе каждый ученик был на виду, поэтому аккуратная работа особенно ценилась. За старание хвалили, а ошибки исправляли спокойно, чтобы ребёнок учился лучше, а не боялся.
</a:t>
            </a:r>
            <a:endParaRPr lang="en-US" sz="13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выходили из дома ещё затемно и шли по сугробам к школе. Мороз щипал щёки, а валенки оставляли глубокие следы на дороге. Но мысли о тёплой печке в классе заметно ускоряли шаг.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снегу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было светло от маленьких окон и жарко у печки, которую топили дровами. Ученики сидели в шали и тёплой одежде, а рядом у стены лежали поленья, будто запас терпения на весь день.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после метели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дороги дети отогревали руки и тихо рассаживались по лавкам. В воздухе пахло дровами, а за окном белела зимняя улица. Такая простая печка делала школьный день хоть немного уютнее.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уголок у печи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зима меняла дорогу в школу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помогала семья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собирали ребёнка в школу, давали с собой еду и следили, чтобы он не забывал букварь. Домашняя поддержка помогала учиться даже тогда, когда день был очень длинным.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не отдыхали без дела: они носили воду, убирали двор, смотрели за младшими или помогали по хозяйству. Учёба шла рядом с трудом, как верный товарищ.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могла спросить уроки, помочь вспомнить буквы или посчитать примеры. Так знания закреплялись дома, а школьный день превращался в общую заботу взрослых и детей.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ученика: от дома до уроков и обратно
</a:t>
            </a:r>
            <a:endParaRPr lang="en-US" sz="293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сельского школьника: дорога, занятия, помощь семье и вечернее повторение.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7–12 лет
</a:t>
            </a:r>
            <a:endParaRPr lang="en-US" sz="6692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такого возраста часто были ученики в одном классе, где рядом сидели и младшие, и старшие.
</a:t>
            </a:r>
            <a:endParaRPr lang="en-US" sz="164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помещении дети разного возраста учились вместе, поэтому учитель подбирал задания каждому по силам.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сельской школы в старину из материала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празднику класс украшали особенно просто, но очень старательно: чистили лавки, ставили аккуратные поделки и готовили чтение стихов. Дети выходили нарядными и немного смущёнными. После долгих уроков такой день казался почти волшебным.
</a:t>
            </a:r>
            <a:endParaRPr lang="en-US" sz="138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день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последний день занятий ученики читали, пели и показывали, чему научились за год. Учитель смотрел на них с гордостью, а в классе стояла радостная, праздничная тишина. Даже старые стены, кажется, улыбались.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учебного года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важные дни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запоминали на всю жизнь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приучала детей сидеть спокойно, слушать внимательно и доводить работу до конца. Эти привычки помогали и на уроках, и в повседневной жизни.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учились уважать старших, обращаться вежливо и отвечать по очереди. Такие правила делали общение в классе спокойным и дружным, без лишней суеты.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тоже была важной: буквы выводили медленно, ошибки исправляли осторожно, а тетрадь берегли как ценную вещь. Небрежность здесь не проходила незамеченной.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многие выпускники читали письма, вели записи и помогали семье увереннее. Школьные уроки оставались с ними надолго, как полезный и верный багаж.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8625" y="1285325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школьного быта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Гусиное перо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писали очень аккуратно, потому что одно неверное движение могло оставить некрасивую кляксу. Перо нужно было держать осторожно и постоянно следить за его острым концом.
</a:t>
            </a:r>
            <a:endParaRPr lang="en-US" sz="113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Чернильница
</a:t>
            </a:r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хранили чернила для письма, и рядом всегда нужна была осторожность. Если задеть её рукой, на бумаге и столе сразу появлялись тёмные пятна.
</a:t>
            </a:r>
            <a:endParaRPr lang="en-US" sz="1203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Счёты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помогали считать быстро и без ошибок. Передвигая косточки, дети учились складывать и вычитать, а заодно лучше понимали, как устроены числа.
</a:t>
            </a:r>
            <a:endParaRPr lang="en-US" sz="1134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
</a:t>
            </a:r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первая учебная книга, с которой начиналось знакомство с буквами и чтением. По ней дети учились складывать звуки в слова и читать вслух по слогам.
</a:t>
            </a:r>
            <a:endParaRPr lang="en-US" sz="1136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скамья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простой скамье сидели сразу несколько учеников, поэтому важно было держать спину прямо и не вертеться. Такая мебель была крепкой, но совсем не мягкой.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и новый класс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 стали удобнее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школах появились парты, тетради, ручки и новые учебники. Писать и читать стало удобнее, а исправлять ошибки — намного легче, чем раньше.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прибавилось больше предметов и наглядных материалов. Класс стал светлее, просторнее и удобнее для детей, хотя школьный труд по-прежнему требовал внимания и старания.
</a:t>
            </a:r>
            <a:endParaRPr lang="en-US" sz="1497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стало проще и интереснее
</a:t>
            </a:r>
            <a:endParaRPr lang="en-US" sz="1584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сельской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сельская школа напоминает, что знания добывались трудом, терпением и вниманием. И сегодня она учит ценить учёбу, уважать старание и радоваться каждому новому умению.
</a:t>
            </a:r>
            <a:endParaRPr lang="en-US" sz="43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2026-05-23T22:43:56Z</dcterms:created>
  <dcterms:modified xsi:type="dcterms:W3CDTF">2026-05-23T22:43:56Z</dcterms:modified>
</cp:coreProperties>
</file>