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 в рассказах и стихах Ивана Бунина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образ матери в мире Бунина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Бунин: писатель памяти и родного дома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Алексеевич Бунин — русский поэт и писатель, лауреат Нобелевской премии 1933 года. Он умел очень точно рассказывать о природе, семье и детских воспоминаниях, поэтому образ матери у него звучит особенно тепло и правдиво.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матери особенно важен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Бунина мать — это не только близкий человек, но и знак дома, уюта и защиты. Рядом с этим образом часто возникает тихий вечер и свет в окне.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материнская доброта помогает почувствовать мир спокойным и надёжным. Даже простые детали — хлебный запах, тишина, деревенский двор — становятся особенно дорогими.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делает детские воспоминания живыми и понятными. Он напоминает, что самое тёплое в жизни часто бывает самым обычным и незаметным.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воспоминания писателя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рано узнал деревенскую жизнь: двор, сад, хозяйственные хлопоты, тихие вечера в семье. Эти впечатления он запомнил очень надолго. Позже они превратились в точные и тёплые картины, где рядом с домом всегда чувствуется забота матери.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Деревенский дом в памяти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воспоминаниях важны не сказки, а простые домашние сцены: как кто-то ждёт, помогает, бережёт, успокаивает. Именно такие подробности делают образ матери живым. Кажется, будто читатель сам заглянул в окно тёплого деревенского дома.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дела, которые становятся дорогими
</a:t>
            </a:r>
            <a:endParaRPr lang="en-US" sz="137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звучат в образе матери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строках Бунина о матери чаще всего слышны любовь и благодарность. Он показывает, что забота ценится не громкими словами, а сердечной памятью о доброте.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этим чувством живёт нежность. У Бунина она тихая, как вечерний свет, и делает образ матери очень мягким и человечным.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появляется светлая грусть: детство уходит быстро, а вместе с ним — привычные радости. Но именно эта грусть делает воспоминание особенно дорогим.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уважение к материнскому труду. Писатель словно говорит: в простых домашних делах скрыта большая сила, которую нельзя не заметить.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181" y="138780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9106" y="138780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как хранительница дома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домашнего очага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у Бунина создаёт в доме особую атмосферу. В таком доме спокойно, светло и по-настоящему уютно, даже если за окном шумит дождь или падает снег.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чистота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следит не только за вещами, но и за спокойствием в семье. Дом становится местом, где всё на своём месте, а ребёнку легко и нестрашно.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без лишних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любовь у Бунина не шумная. Она проявляется в внимании, терпении и умении вовремя поддержать, когда ребёнку грустно или одиноко.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матерью ребёнок чувствует себя защищённым. Это ощущение помогает ему смотреть на мир смелее и спокойнее, как будто дома всегда ждёт добрый свет.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часть настроения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часто ставит рядом образ матери и картины природы: утро, сад, поле, снег или дождь. Природа у него не просто фон, а помощница настроения. Она делает чувства мягче и понятнее.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доброта и пейзаж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появляется тихий вечер или тёплый свет, материнский образ кажется ещё добрее. Природа как будто шепчет вместе с человеком и бережно хранит его память.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свет и тихий вечер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и точные детали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пишет ясно и точно, без лишних украшений. Он выбирает обычные, но важные детали: взгляд, жест, свет, тишину. Из них складывается живой образ материнской любви.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видит не общие слова, а маленькие сцены из жизни. Именно они помогают понять, что забота часто проявляется в самых простых делах: подать, укрыть, успокоить.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язык легко запомнить. Он звучит спокойно и красиво, а потому помогает почувствовать тепло семьи почти так же, как в собственном доме.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образ матери у Бунина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воспоминаний и простых деталей рождается тёплый образ матери.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8275" y="18442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21306" y="1844204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57825" y="1844204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забота в повседневных делах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13729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в обычном дне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показывает, что забота матери заметна даже в самых простых делах: принести, накормить, укрыть, помочь. Благодаря этому обычный день становится тёплым и спокойным.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692700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ребёнку страшно или грустно, мать рядом не для громких речей, а для тихой помощи. Её участие похоже на мягкую ладонь, которая сразу успокаивает.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0124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и терпение
</a:t>
            </a:r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любовь у Бунина выражается в спокойном голосе, терпении и внимании. Эти маленькие знаки внимания запоминаются надолго и становятся частью счастливой памяти.
</a:t>
            </a:r>
            <a:endParaRPr lang="en-US" sz="1283" dirty="0"/>
          </a:p>
        </p:txBody>
      </p:sp>
      <p:sp>
        <p:nvSpPr>
          <p:cNvPr id="15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и память о близких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у Бунина оказывается далеко от родного дома, воспоминание о матери особенно согревает сердце. Оно помогает удержать чувство детства, даже если жизнь уже изменилась.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строках прошлое не исчезает, а бережно хранится в памяти. Образ матери становится тихим напоминанием о доме, где человека любили, ждали и понимали без лишних слов.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 рядом с другими образами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Бунин соединяет мать с домом, и поэтому её образ сразу вызывает ощущение уюта, порядка и спокойной семейной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Рядом с матерью часто появляется природа: сад, вечер, снег или поле. Эти картины усиливают мягкое настроение и делают чувство ещё теплее.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Образы детства и дороги напоминают о времени, которое уходит. Так материнская любовь звучит как память о самом дорогом.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Вечерние тени и тишина помогают увидеть мать центром мира, где есть защита, доброта и тихая радость.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1933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год, когда Иван Бунин получил Нобелевскую премию по литературе, что показывает его особое место в русской словесности.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NobelPrize.org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помогает понять масштаб писателя: Бунин умел говорить о самых простых чувствах так тонко, что они стали важны для многих поколений.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создают настроение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Бунин выбирает мягкие краски и короткие описания. Из них складывается тихая, почти домашняя картина, где всё кажется знакомым и понятным.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 внимательно пишет о звуках и паузах. Тишина, шорох, свет из окна и спокойный ритм фраз помогают почувствовать нежность без громких слов.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вокруг образа матери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Любовь и благодарность идут рядом, потому что ребёнок чувствует не только ласку, но и заботу, которую хочется запомнить надолго.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Родной дом и детство создают вокруг матери тёплый круг воспоминаний. В нём всё простое кажется особенно дорогим и важным.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Память и время напоминают, что счастливые минуты быстро проходят. Поэтому материнский образ у Бунина звучит тихо, но очень сильно.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181" y="138780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9350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36506" y="1387800"/>
            <a:ext cx="301388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образ близок детям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легко представить маму в знакомом доме, где всё понятно, спокойно и безопасно. Такой образ сразу вызывает доверие и улыбку.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показывает любовь без лишнего шума. Она выражается в ласке, внимании и добром взгляде, а это понятно даже самым маленьким читателям.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в мелочах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помогает не только словами, но и делами. Ребёнок чувствует её поддержку в обычных, маленьких поступках, которые очень много значат.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бунинских текстах нет сложных чудес. Есть знакомые вещи: вечер, окно, тишина, семейное тепло. Поэтому образ матери легко увидеть и запомнить.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 в русской литературе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мать часто становится символом доброты, терпения и верности. Через неё писатели показывают силу любви, которая поддерживает человека в трудные минуты.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 этот образ особенно тонкий: он связан с памятью, тишиной и родным домом. Поэтому его строки звучат очень личными и по-настоящему трогательными.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бунинские строки о матери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чтения: от наблюдения за деталями к пониманию чувств и смысла.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матери запоминается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Он похож на настоящую жизнь: в нём нет выдуманной нарядности, зато есть привычные вещи, которые каждый узнаёт по собственному опыту.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Бунин использует тёплые подробности — взгляд, тишину, свет, дом. Из них складывается образ, который легко почувствовать, а не только прочитать.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этом образе соединяются забота, благодарность и память. Поэтому он остаётся в сердце надолго, как доброе и тихое воспоминание.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Материнский свет в строках Бунина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 мать — это не просто образ, а тепло дома, память детства и тихая сила любви. Его строки учат беречь близких и замечать добро рядом.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2026-05-24T06:27:53Z</dcterms:created>
  <dcterms:modified xsi:type="dcterms:W3CDTF">2026-05-24T06:27:53Z</dcterms:modified>
</cp:coreProperties>
</file>