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Америки: общий обзор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контрастному региону от Канады до Карибов.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контрастов и связей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объединяет огромные материковые страны, островные государства и важные морские пути. Здесь сосредоточены природные ресурсы, крупные города и развитые хозяйственные центры, а население региона превышает 590 миллионов человек.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страны входят в Северную Америку
</a:t>
            </a:r>
            <a:endParaRPr lang="en-US" sz="3800" dirty="0"/>
          </a:p>
        </p:txBody>
      </p:sp>
      <p:sp>
        <p:nvSpPr>
          <p:cNvPr id="13" name="Text 2"/>
          <p:cNvSpPr txBox="1"/>
          <p:nvPr/>
        </p:nvSpPr>
        <p:spPr>
          <a:xfrm>
            <a:off x="810000" y="431295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региона входят 23 независимых государства, а также множество зависимых территорий. Такое разнообразие делает Северную Америку одним из самых неоднородных материков мира.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810000" y="409460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число стран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810000" y="3686136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Америке соседствуют огромные материковые государства и очень маленькие островные страны. Из-за этого регион особенно наглядно показывает, насколько по-разному могут развиваться государства.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810000" y="3467790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810000" y="3059321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Карибском море находятся островные государства и зависимые территории. Они невелики по площади, но играют заметную роль благодаря туризму, морской торговле и выгодному положению.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810000" y="2840975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бассейн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810000" y="243250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расположены Белиз, Гватемала, Гондурас, Сальвадор, Никарагуа, Коста-Рика и Панама. Эти страны соединяют север материка с Южной Америкой и образуют важный переходный пояс.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810000" y="221415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Канада, США и Мексика занимают основную часть материка и определяют его политическое и экономическое значение. Именно они чаще всего становятся центром внимания при изучении региона.
</a:t>
            </a:r>
            <a:endParaRPr lang="en-US" sz="800" dirty="0"/>
          </a:p>
        </p:txBody>
      </p:sp>
      <p:sp>
        <p:nvSpPr>
          <p:cNvPr id="22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крупнейшие страны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различаются размеры стран региона.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США почти равны по площади, а Мексика заметно меньше; разрыв между крупнейшими и малыми странами очень велик.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Северной Америки по площади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 резко различается численность населения в странах Северной Америки.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Мексика значительно опережают остальных по населению, поэтому именно они формируют основную демографическую основу региона.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региона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оценки численности населения, 2024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природные зоны Северной Америки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арктических пустынь и тундры на севере до тропических лесов на юге природные условия сильно меняются. Между ними встречаются тайга, степи и пустыни.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материка занимает Канадский щит — область древних твёрдых пород. Здесь много озёр, лесов и следов ледникового прошлого, а почвы менее удобны для сельского хозяйства.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на севере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расположены Великие равнины. Они удобны для земледелия, строительства дорог и железных путей, поэтому здесь сосредоточено много хозяйственной деятельности.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в центре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материка занимает мощная горная система Кордильер. Здесь есть высокие вершины, снежные шапки и вулканы, которые влияют на климат, транспорт и размещение населения.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Кордильеры на западе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страна лесов, озёр и холодного климата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 — вторая страна мира по площади, но при этом население распределено очень неравномерно. Большая часть жителей живёт недалеко от границы с США, где климат мягче.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официальными считаются английский и французский языки. Такое двуязычие связано с историей страны и особенно заметно в провинции Квебек.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 — Оттава. Среди крупнейших городов выделяются Торонто, Монреаль и Ванкувер; это важные центры науки, торговли, культуры и транспорта.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крупные города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опирается на лесную промышленность, добычу нефти и газа, производство бумаги и запасы пресной воды. Природные ресурсы играют в её развитии очень большую роль.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26734"/>
            <a:ext cx="468000" cy="41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крупнейшее государство Северной Америки по влиянию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 — столица страны, а Нью-Йорк — крупнейший город и один из важнейших мировых центров финансов, культуры и международных связей.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развиты высокие технологии и научные исследования. Многие компании и университеты страны влияют на развитие современных цифровых решений и новых изобретений.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население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развито сельское хозяйство, а население отличается многонациональным составом. Крупные города и агломерации формируют плотную сеть расселения и активной экономики.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финансы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сильна в машиностроении, авиации, финансовых услугах и киноиндустрии. Эти отрасли делают США одним из главных экономических центров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страна древних цивилизаций и современной промышленности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Мексики — испанский, но культура страны намного богаче одного языка. В ней соединяются индейские традиции и наследие испанского периода, заметные в праздниках, музыке и кухне.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культура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Мексики — Мехико, один из самых больших городов мира. Это политический, культурный и экономический центр страны, где сосредоточены важнейшие учреждения и транспортные узлы.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Мехико и население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Мексики существовали древние цивилизации майя и ацтеков. Их памятники, традиции и знания стали важной частью национальной истории и привлекают множество туристов.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майя и ацтеков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развиты автомобилестроение, добыча нефти, сельское хозяйство и туризм. Экономика Мексики сочетает промышленные районы, традиционные отрасли и сильные международные связи.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исторического развития региона.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страны Северной Америки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845226"/>
            <a:ext cx="4535700" cy="2167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распространённые в Северной Америке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используются несколько крупных языков, но единого общего языка нет. Это отражает сложную историю заселения материка и культурное разнообразие стран.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региона очень пёстрая: здесь соседствуют языки бывших колониальных держав и местные культурные традиции.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странах Северной Америки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заметно различается: одни страны опираются на высокие технологии и финансы, другие — на туризм, сельское хозяйство и добычу природных ресурсов.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отрасли сосредоточены в США и Канаде, а в Центральной Америке и на островах Карибского бассейна важнее услуги и туризм.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страны Северной Америки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экономике стран Северной Америки; данные носят обобщающий характер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островах Карибского моря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привлекают мягким климатом и красивыми побережьями. Именно поэтому туризм стал одной из главных отраслей экономики: здесь строят отели, работают порты и развиваются морские прогулки. На побережье часто можно увидеть пальмы, яхты и яркие набережные.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и белые пляжи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многих островах и в прибрежных районах выращивают сахарный тростник, бананы и другие тропические культуры. Для местных жителей это важный источник дохода, особенно там, где мало крупных промышленных предприятий. Зеленые поля и плантации заметно меняют ландшафт островов.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и тропические культуры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 — один из главных природных рисков Карибского региона. Поэтому здесь особенно важны предупреждения, прочные здания и планы эвакуации. Жителям приходится учитывать сезон штормов так же внимательно, как рыбакам и портовым службам — состояние моря.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погода становится опасной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Америка: узкий перешеек между двумя материками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Америка соединяет Северную и Южную Америку и занимает стратегически важное положение. Через этот узкий перешеек проходят маршруты торговли, миграции и транспорта между океанами и континентами.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материков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 — один из самых известных транспортных объектов региона. Он соединяет Атлантический и Тихий океаны и делает Панаму важным узлом международных морских перевозок.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стран важны кофейные плантации, выращивание бананов и других тропических культур. Эти товары идут на экспорт и помогают поддерживать экономику, особенно в сельских районах.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экспорт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 входят Гватемала, Белиз, Гондурас, Сальвадор, Никарагуа, Коста-Рика и Панама. Здесь много вулканов, гор и влажных лесов, а плодородные земли используются для земледелия.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природа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уровне жизни заметен даже между соседними странами. На него влияют не только доходы, но и доступ к образованию, рабочим местам и инвестициям.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промышленность и сфера услуг, тем выше показатели. Различия внутри региона связаны с неравномерным экономическим развитием.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жизни в странах региона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экономическим различиям стран Северной Америки
</a:t>
            </a:r>
            <a:endParaRPr lang="en-US" sz="11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столицы нескольких стран и примеры крупнейших городов, которые не всегда совпадают со столицами. Это хорошо видно на примере США, Канады и Мексики.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главный по численности город — не одно и то же. В Северной Америке особенно много крупных городских агломераций.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 Северной Америки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региональных объединениях Северной Америки и Карибского бассейна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региона сотрудничают друг с другом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13" y="1680920"/>
            <a:ext cx="431700" cy="345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638" y="164060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363" y="1680920"/>
            <a:ext cx="431700" cy="34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150" y="3302100"/>
            <a:ext cx="3195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25" y="3302091"/>
            <a:ext cx="42600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 меняют состав населения и усиливают нагрузку на школы, жильё и транспорт. Для государств региона важно одновременно контролировать границы и соблюдать права людей.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доходы высокие, а в других многие семьи живут скромно. Из-за этого различаются доступ к образованию, медицине и качественной работе.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вода страдают от транспорта, промышленности и бытовых отходов. Если не снижать загрязнение, это ухудшает здоровье людей и состояние природных ресурсов.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пожары, ураганы и землетрясения могут разрушать дома, дороги и линии электропередачи. Поэтому для региона особенно важны службы спасения и раннее предупреждение.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бедствия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Странам нужно беречь леса, пресную воду и плодородные земли. Без этого трудно сохранить хозяйство и уменьшить последствия изменения климата.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вызовы стран Северной Америки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 традиции разных частей Северной Америки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особенно любят хоккей, а в США очень популярен бейсбол. На стадионах собираются тысячи болельщиков, а спортивные матчи становятся частью городской жизни и семейного отдыха. Для многих детей спорт — не только игра, но и важная часть культуры.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который объединяет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 — это встреча традиций европейцев, коренных народов, африканского населения и приезжих из Азии. Поэтому музыка, кухня, одежда и язык могут сильно различаться даже в соседних странах, но именно это делает регион особенно интересным.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смешения народов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отмечают как государственные, так и народные праздники. В США важен День независимости, в Карибском бассейне проходят яркие карнавалы, а в Мексике и соседних странах сохраняются традиции, связанные с местной историей и религией.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с разными корнями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Северной Америки очень разные, но их объединяют океаны, история, торговля и культурное многообразие. Изучая регион, легче понять, как природа и экономика влияют на жизнь людей.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материк контрастов и связей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2026-05-29T14:46:02Z</dcterms:created>
  <dcterms:modified xsi:type="dcterms:W3CDTF">2026-05-29T14:46:02Z</dcterms:modified>
</cp:coreProperties>
</file>