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Второстепенные члены предложения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уточняют смысл и делают речь точнее, ярче и понятнее.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знакомства с подлежащим и сказуемым важно увидеть, как предложение расширяется. Второстепенные члены помогают точнее понимать смысл, находить зависимые слова и уверенно разбирать предложения в 5 классе.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второстепенных членов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называет признак предмета и отвечает на вопросы какой? чей? который? Оно помогает уточнить, о каком именно предмете идёт речь.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 обозначает предмет, на который направлено действие. Его ищут по вопросам косвенных падежей: кого? чего? кому? чему? о ком? о чём?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показывает условия действия: место, время, причину, цель или способ. Оно отвечает на вопросы где? когда? как? почему? зачем?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3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Определение: признак предмета
</a:t>
            </a:r>
            <a:endParaRPr lang="en-US" sz="1903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уточняет предмет, называя его качество, принадлежность или признак. Оно делает высказывание точнее: мы сразу понимаем, о каком предмете идёт речь.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оно обозначает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определение относится к существительному. Его могут выражать прилагательные, местоимения, числительные и причастия: высокий дом, наш класс, второй урок, летящий мяч.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словами выражается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176901"/>
            <a:ext cx="4048200" cy="13751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выражается определение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по теме «Второстепенные члены предложения»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определение может быть выражено разными частями речи и отвечает на разные вопросы.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не связано с одной частью речи: его роль важнее формы. Оно всегда уточняет признак или принадлежность предмета.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125" y="1895953"/>
            <a:ext cx="848400" cy="678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071" y="3476325"/>
            <a:ext cx="832500" cy="83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Согласованные и несогласованные определения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278750" y="1577800"/>
            <a:ext cx="6340500" cy="13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Согласованные определения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изменяются вместе с существительным: высокий дом, высокая башня, высокие дома. Форма определения подстраивается под род, число и падеж главного слова.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2278750" y="3229425"/>
            <a:ext cx="6340500" cy="13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Несогласованные определения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не изменяются вместе с существительным: дом из кирпича, тетрадь в клетку, сумка для книг. Такие определения часто указывают на материал, назначение, место или принадлежность.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вопросы чаще всего задают к второстепенным членам
</a:t>
            </a:r>
            <a:endParaRPr lang="en-US" sz="2077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широкая группа вопросов — у обстоятельства и дополнения, потому что они описывают разные стороны действия и чаще встречаются в речи.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русскому языку, 5 класс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упражнениях важно не только запомнить вопросы, но и быстро связывать их со смыслом слова в предложении.
</a:t>
            </a:r>
            <a:endParaRPr lang="en-US" sz="1554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Дополнение: предмет действия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 связано с действием и называет предмет, на который оно направлено. Без него предложение часто звучит неполно или слишком обобщённо.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отвечает на вопросы косвенных падежей и помогает увидеть, кто или что вовлечено в действие: читать книгу, помочь другу, говорить о поездке.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 чаще всего выражается существительным, местоимением или числительным. Важен не только вопрос, но и связь со сказуемым.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называет предмет действия и стоит в косвенном падеже, его обычно относят к дополнению. Это помогает точнее разбирать предложение.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дополнение в предложении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разбора: от сказуемого к зависимому слову и далее к смыслу.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и косвенное дополнение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дополнение чаще всего стоит в винительном падеже без предлога: читать книгу, увидеть друга, рисовать дом. Оно прямо называет объект действия.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Косвенное дополнение выражается другими падежами и нередко употребляется с предлогом: говорить о книге, помочь товарищу, мечтать о поездке.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вида дополняют сказуемое и делают мысль точнее. Благодаря им предложение отвечает не только на вопрос «что делает?», но и на вопрос «с чем, о чём, кому?».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Обстоятельство: условия действия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помогает увидеть, где, когда и как происходит действие, а также объясняет его причину, цель, меру или степень. Без него предложение звучит менее точно и беднее по смыслу.
</a:t>
            </a:r>
            <a:endParaRPr lang="en-US" sz="1793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член предложения может выражаться наречием, существительным с предлогом или деепричастием. В речи часто встречаются слова вроде «утром», «в школе», «быстро», «из-за дождя», «для победы».
</a:t>
            </a:r>
            <a:endParaRPr lang="en-US" sz="1791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6088" y="1230400"/>
            <a:ext cx="3786475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обстоятельств и вопросы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вопросы помогают быстро определить смысл обстоятельства и не перепутать его с другими членами предложения.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по материалам темы «Второстепенные члены предложения»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виды обстоятельств, их вопросы, примеры и смысловую роль в предложении.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обозначают обстоятельства в учебных текстах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обстоятельства места и времени; они удобны для описания событий. Причина и цель используются реже, но уточняют смысл особенно точно.
</a:t>
            </a:r>
            <a:endParaRPr lang="en-US" sz="141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предложений по теме «Второстепенные члены предложения»
</a:t>
            </a:r>
            <a:endParaRPr lang="en-US" sz="1306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и описаниях обстоятельства часто делают картину действия более наглядной, помогая представить событие как последовательность деталей.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090" y="1441511"/>
            <a:ext cx="460162" cy="52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1100" y="1441586"/>
            <a:ext cx="525900" cy="52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7977" y="1462802"/>
            <a:ext cx="543900" cy="4834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второстепенные члены связаны со словами в предложении
</a:t>
            </a:r>
            <a:endParaRPr lang="en-US" sz="1980" dirty="0"/>
          </a:p>
        </p:txBody>
      </p:sp>
      <p:sp>
        <p:nvSpPr>
          <p:cNvPr id="10" name="Text 1"/>
          <p:cNvSpPr txBox="1"/>
          <p:nvPr/>
        </p:nvSpPr>
        <p:spPr>
          <a:xfrm>
            <a:off x="1324700" y="1351211"/>
            <a:ext cx="1717500" cy="3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Связано с существительным и уточняет его признак, принадлежность или качество. Обычно отвечает на вопросы какой? чей? который?
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129400" y="1351211"/>
            <a:ext cx="1717500" cy="3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зависит от сказуемого и называет предмет, на который направлено действие. Оно отвечает на вопросы косвенных падежей.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6934100" y="1354411"/>
            <a:ext cx="1717500" cy="3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относиться к сказуемому или ко всему предложению, показывая место, время, причину, цель или способ действия.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разбора второстепенных членов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разбора помогает не пропустить зависимые слова и точнее определить их роль в предложении.
</a:t>
            </a:r>
            <a:endParaRPr lang="en-US" sz="1187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определении членов предложения
</a:t>
            </a:r>
            <a:endParaRPr lang="en-US" sz="2208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частых ошибок — путать дополнение и обстоятельство. Чтобы не ошибиться, нужно смотреть не только на падеж, но и на смысл слова в предложении.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«в школу» обычно обозначает направление движения и выступает обстоятельством места, а не дополнением. Здесь важно задать вопрос куда?, а не что?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«в книгу» в другом контексте может быть дополнением, если речь идёт о действии с предметом. Поэтому решающим остаётся вопрос, который задаётся от сказуемого.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возникает в коротких предложениях, где определение можно принять за часть сказуемого. В таких случаях полезно сначала найти грамматическую основу.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второстепенных членов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различать второстепенные члены удобнее всего по вопросу и значению, а не только по форме слова.
</a:t>
            </a:r>
            <a:endParaRPr lang="en-US" sz="157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«Второстепенные члены предложения»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члена предложения помогают уточнять смысл, но делают это по-разному: через признак, предмет действия или условия действия.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Второстепенные члены в живой речи и книгах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Щенок, который спешил домой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щенок бежал вечером по улице и оглядывался на свет окон. Он быстро нашёл дом и радостно вбежал внутрь, потому что его ждали. Такие детали сразу делают рассказ живым и понятным.
</a:t>
            </a:r>
            <a:endParaRPr lang="en-US" sz="1264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у доски
</a:t>
            </a:r>
            <a:pPr algn="l" indent="0" marL="0">
              <a:lnSpc>
                <a:spcPct val="100000"/>
              </a:lnSpc>
              <a:buNone/>
            </a:pPr>
            <a:r>
              <a:rPr lang="en-US" sz="133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с рюкзаком вышел к доске и спокойно решил задачу. В классе было тихо, а за окном шевелилось дерево. Благодаря точным словам читатель легко представляет, где и как происходит действие.
</a:t>
            </a:r>
            <a:endParaRPr lang="en-US" sz="1420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часы и дорога к школе
</a:t>
            </a:r>
            <a:pPr algn="l" indent="0" marL="0">
              <a:lnSpc>
                <a:spcPct val="100000"/>
              </a:lnSpc>
              <a:buNone/>
            </a:pPr>
            <a:r>
              <a:rPr lang="en-US" sz="123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читала книгу утром по дороге в школу и часто смотрела на часы. Эти небольшие уточнения помогают увидеть обычный день как последовательную историю, а не просто набор действий.
</a:t>
            </a:r>
            <a:endParaRPr lang="en-US" sz="1317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051883"/>
            <a:ext cx="4048200" cy="16252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разбора предложений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 теме «Второстепенные члены предложения»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предложении можно найти определение, дополнение и обстоятельство по вопросу и смыслу.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предложении могут встречаться разные второстепенные члены одновременно, и каждый из них отвечает за свою часть смысла.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9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второстепенных членах предложения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319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4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Определение, дополнение и обстоятельство делают предложение точным и выразительным. Если научиться находить их по вопросу и значению, станет проще понимать текст и правильно строить собственную речь.
</a:t>
            </a:r>
            <a:endParaRPr lang="en-US" sz="419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2026-05-22T18:38:20Z</dcterms:created>
  <dcterms:modified xsi:type="dcterms:W3CDTF">2026-05-22T18:38:20Z</dcterms:modified>
</cp:coreProperties>
</file>