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Солнце и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ближайшая звезда, источник энергии и ключ к пониманию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звёзд во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формируют структуру космоса, создают тяжёлые элементы и поддерживают жизнь на Земле через энергию Солнца. Их изучение важно для астрономии и космологии.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Солнца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состоит примерно из 74% водорода, 24% гелия и около 2% более тяжёлых элементов, необходимых для ядерных реакций.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нашего светила достигает 3,828×10^26 Ватт, что обеспечивает энергию для поддержания жизни на Земле и формирование климата.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фотосферы Солнца составляет около 5778 Кельвинов, обеспечивая яркое свечение и стабильный источник света и тепла для планетарной 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относится к спектральному классу G2V, его диаметр примерно 1,39 миллиона километров, масса — около 1,989×10^30 килограмм, что примерно в 333 000 раз превышает массу Земли.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Солнца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Солнца занимает около четверти его радиуса и достигает температуры около 15 миллионов Кельвинов, где происходят термоядерные реакции синтеза.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излучения и конвекции переносят энергию из ядра к поверхности, обеспечивая стабильное излучение и массу движения внутри звезды.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слои: хромосфера и корона, где температура возрастает свыше миллиона Кельвинов, особенно ярко видны во время солнечных затмений.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— видимый слой Солнца с гораздо более низкой температурой около 5778 К и плотностью, позволяющей наблюдать солнечный свет.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солнечной активности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— это участки, где температура ниже и усиливается магнитное поле. Эти области вызывают вспышки и влияют на солнечную активность, заметную при наблюдениях.
</a:t>
            </a:r>
            <a:endParaRPr lang="en-US" sz="897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пятна: магнитные вспышки
</a:t>
            </a:r>
            <a:endParaRPr lang="en-US" sz="1294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представляют собой огромные дугообразные структуры из раскалённой плазмы, поднимающиеся в корону, проявляя магнитные процессы на поверхности Солнца.
</a:t>
            </a:r>
            <a:endParaRPr lang="en-US" sz="897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— плазменные арки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— потоки заряженных частиц, выбрасываемых в космос при магнитных вспышках. Они могут воздействовать на магнитосферу Земли и вызывать геомагнитные бури.
</a:t>
            </a:r>
            <a:endParaRPr lang="en-US" sz="897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цикл солнечной активности длится около 11 лет, за это время меняется количество пятен и интенсивность магнитных возмущений, что влияет на космическую погоду вокруг Земли.
</a:t>
            </a:r>
            <a:endParaRPr lang="en-US" sz="825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активности Солнца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особенности звёзд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массивное небесное тело, излучающее свет и тепло за счёт термоядерных реакций в ядре и удерживаемое собственной гравитацией.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состав звёзд — водород и гелий с примесями тяжёлых элементов, образующихся в процессе звёздной эволюции и взрывов сверхновых.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звёзд варьируется от нескольких миллионов до свыше десяти миллиардов лет, определяемый их массой и стадией жизненного цикла.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080820"/>
            <a:ext cx="4332300" cy="1548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параметры звёзд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— масса, температура и светимость — значительно различаются у разных типов звёзд, демонстрируя разнообразие космоса.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звёзд изменяется в миллионы раз, а температура и масса определяют их классификацию и жизненный путь.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ESA, NASA, астрономические каталоги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Герцшпрунга-Рассела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звёзды располагаются по температуре и светимости, отражая их эволюционное состояние и физические параметры.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сосредоточены на главной последовательности; более горячие и яркие звёзды класса O контрастируют с холодными и тусклыми звёздами класса M.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НАСА, каталог HR, 2024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 позволяет выявить присутствие элементов в атмосфере звезды, такие как водород, гелий и металлы, что важно для понимания её состава и истории.
</a:t>
            </a:r>
            <a:endParaRPr lang="en-US" sz="840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химического состава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ОВАФГКМ разделяет звёзды по температуре и цвету, где класс O — горячие голубые звёзды, а M — холодные красные, что облегчает их изучение и сравнение.
</a:t>
            </a:r>
            <a:endParaRPr lang="en-US" sz="856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спектральным классам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линии поглощения в спектре Солнца свидетельствуют о различных элементах и процессах в фотосфере, служат ключом к пониманию внутренней структуры и химии звезды.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Фраунгофера в спектре Солнца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звёзд и их научная важность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реакции в звёздах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энергии звёзд — термоядерный синтез, при котором водород превращается в гелий с выделением огромного количества энергии.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Солнце доминирует протон-протонный цикл, где четыре протона образуют ядро гелия, поддерживая стабильность и свечение звезды.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массивных звёздах энергия выделяется главным образом через углеродно-азотно-кислородный цикл, что позволяет достигать более высоких температур и светимости.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звезды начинается в плотных молекулярных облаках, где гравитация заставляет газ и пыль сжиматься. На этом этапе формируется горячее и плотное ядро — протозвезда, окружённая остаточным материалом облака.
</a:t>
            </a:r>
            <a:endParaRPr lang="en-US" sz="788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протозвезды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стабилизации происходит включение термоядерного синтеза водорода в гелий — звезда входит в главную последовательность. Этот период отличается устойчивой светимостью и продолжается миллионы или миллиарды лет.
</a:t>
            </a:r>
            <a:endParaRPr lang="en-US" sz="790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главная последовательность
</a:t>
            </a:r>
            <a:endParaRPr lang="en-US" sz="1263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запасы водорода истощаются, звезда расширяется и охлаждается, превращаясь в красного гиганта или сверхгиганта. В этот период начинаются процессы синтеза более тяжёлых элементов в ядре.
</a:t>
            </a:r>
            <a:endParaRPr lang="en-US" sz="831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 красный гигант или сверхгигант
</a:t>
            </a:r>
            <a:endParaRPr lang="en-US" sz="1154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определяет её окончательную судьбу. Низкомассивные звёзды становятся белыми карликами, а массивные завершают этап нейтронной звезды или коллапса в чёрную дыру.
</a:t>
            </a:r>
            <a:endParaRPr lang="en-US" sz="897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стадии: белый карлик, нейтронная звезда и чёрная дыра
</a:t>
            </a:r>
            <a:endParaRPr lang="en-US" sz="9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звёзд: туманности и звёздные скопления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рождаются в плотных молекулярных облаках, богатых водородом и гелием, где гравитационное сжатие запускает процессы формирования протозвёзд.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Туманность Ориона (M42) служит примером активного региона звёздообразования с множеством молодых, только что возникших звёздных объектов.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наблюдения позволяют обнаруживать скрытые протозвёздные ядра, а скопления обеспечивают материал для формирования новых поколений звёзд.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представляют собой мощные взрывы, при которых завершается жизнь массивных звёзд. Взрыв выбрасывает огромное количество вещества в космос, обогащая межзвёздную среду новыми элементами.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Катастрофический взрыв массивной звезды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образовалась в результате сверхновой, замеченной в 1054 году. Этот объект служит лабораторией для изучения выброшенного вещества и процессов после взрыва.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— наследие взрыва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Элементы, образовавшиеся в сверхновых, участвуют в создании новых звезд и планет. Таким образом, эти взрывы способствуют обогащению Вселенной и возникновению условий для жизни.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планетных систем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 и образование тяжёлых элементов
</a:t>
            </a:r>
            <a:endParaRPr lang="en-US" sz="2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уникальный объект исследования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Солнца позволяет детально изучать его фотосферу, корону и магнитное поле с использованием высокоточных инструментов и методов наблюдения.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обсерватории, такие как SOHO и Parker Solar Probe, обеспечивают непрерывный мониторинг солнечных изменений и активностей в реальном времени.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помогают выстраивать обобщённые модели эволюции звёзд различной массы и лучше понимать общие процессы звёздной физики.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активности на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и корональные выбросы вызывают магнитные бури в околоземном пространстве, влияя на работу электросетей и связи.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«Кэррингтонское событие» 1859 года, когда геомагнитная буря привела к массовым полярным сияниям и сбоям в телеграфной связи.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 ориентиры и культурные символы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общества использовали звёзды для навигации по морям и определения времени суток и сезонов, создавая системы ориентиров и календарей.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культура связаны с созвездиями, например, Орион ассоциируется с мифами Древней Греции, что отразилось в искусстве и религиозных ритуалах.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занимали важное место в астрологии и фольклоре, формируя представления о мире и влияя на повседневную жизнь народов.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эволюции звезды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звезды в зависимости от массы и состава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звёзд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даёт возможность предсказывать эволюцию звёздных систем и проверять теоретические гипотезы в астрономии.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как телескоп VLT в Чили, космическая обсерватория Gaia и телескоп «Хаббл», обеспечивают обширные данные для изучения космоса.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используется для анализа химического состава, температурных режимов и скоростей движения звездных объектов.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Оптические, радио- и рентгеновские телескопы позволяют изучать разные стадии активности и свойства звёзд с высокой точностью.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европейская миссия направлена на изучение солнечной короны и магнитного поля, позволяя получить беспрецедентные данные о динамике Солнца и его влиянии на планеты.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Solar Orbiter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телескоп высокого разрешения изучит атмосферу звёзд и экзопланет, обеспечивая глубокое понимание процессов звёздного формирования и эволюции.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обсерватория James Webb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методы позволяют исследовать внутренние структуры звёзд и искать экзопланеты, что расширяет горизонты современного понимания звёздной физики.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Астеросейсмология и спектральный анализ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Солнца и звёзд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Солнца и звёзд в науке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звёзды формируют условия для существования жизни и расширяют наши знания о Вселенной. Исследования в этой области открывают новые горизонты науки и технологий, влияя на будущее человечества.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2026-05-08T00:33:40Z</dcterms:created>
  <dcterms:modified xsi:type="dcterms:W3CDTF">2026-05-08T00:33:40Z</dcterms:modified>
</cp:coreProperties>
</file>