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Г. Паустовский: писатель, который учил замечать красоту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Георгиевич Паустовский — писатель о красоте, доброте, памяти и совести.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Паустовский и почему его читают в школе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родился в 1892 году в Москве и прожил большую часть XX века, когда страна переживала большие перемены. Он видел революцию, Гражданскую войну и Великую Отечественную, а жизнь в разных местах помогала ему писать правдиво. В школе его ценят за понятные и важные темы: семья, природа, труд и добрый поступок.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писателя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чтение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Паустовский рос в семье, где любили книги и музыку. Этот домашний интерес к искусству помог ему рано научиться слушать слово и замечать оттенки настроения.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переезды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 детстве он нередко переезжал, то знакомился с разными городами и людьми. Благодаря этому у него рано появилось чувство наблюдателя: он запоминал детали и интонации.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море, лес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на него производили реки, море, лес, южные города и большие дороги. Позже эти образы стали основой многих пейзажей в его прозе и помогали передавать память детства.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перепробовал разные занятия и много путешествовал. Позже он работал журналистом, а в молодости начал писать. Жизненные наблюдения стали для него материалом, который превращался в художественные истории.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Писателю были важны точное слово и личный опыт. Он умел замечать необычное в обычной жизни: в деталях разговора, в тихом изменении погоды, в поступке, который сначала кажется простым, но раскрывает характер.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Паустовский пришёл в литературу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09717"/>
            <a:ext cx="193800" cy="172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14107"/>
            <a:ext cx="193800" cy="1550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Паустовского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Паустовского не украшение текста, а источник чувств. Лес, дорога, море, дождь помогают понять, что переживает герой, и увидеть мир внимательными глазами.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человечность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поступок в его рассказах влияет не только на того, кто совершил его, но и на тех, кто рядом. Добро показано как выбор, который меняет отношения и делает жизнь теплее.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Паустовского связана с заботой и уважением к прошлому. Герои часто вспоминают важное уже после того, как многое поняли, и это помогает им вырасти духовно.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дом, музыка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— дорога, старый дом, музыка и свет — задают тон произведению. Они помогают связать событие с настроением и главной мыслью рассказа.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сюжеты строятся вокруг внутреннего выбора: как поступить правильно и что делать с последствиями. Паустовский напоминает, что ответственность начинается внутри человека.
</a:t>
            </a:r>
            <a:endParaRPr lang="en-US" sz="8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встречаются у Паустовского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формы письма особенно заметны у Паустовского, без указания точных количественных данных по изданиям.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Паустовский писал в разных жанрах, но стремился к ясному смыслу и опирался на жизненный опыт, поэтому тексты легко воспринимаются и в школе.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литературоведческие справки (жанровый перечень); значения в диаграмме условны, так как точные объёмы по источнику не приводятся.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жизни» — книга о себе и о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жизни» — это большой автобиографический цикл Паустовского, состоящий из шести книг. В нём он вспоминает детство и юность, а также первые литературные шаги.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соединяются личные впечатления и история страны: писатель показывает, как менялся человек, когда вокруг менялась жизнь. Это помогает почувствовать связь судьбы и времени.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значение имеют размышления о том, как формируется писатель. Через конкретные эпизоды заметно, что мастерство рождается из внимания к людям, природе и точному наблюдению.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творчества Паустовского этот цикл особенно важен: он работает как источник жизненных впечатлений, из которых вырастает его проза и её нравственный смысл.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Паустовского природа не бывает просто фоном. Она помогает передать настроение и время года, а иногда — и душевное состояние героя. Писатель точно называет цвета, звуки и запахи, отмечает движение в воздухе.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встречаются дождь, туман, ветер, лес, море, снег и ночное небо. Такая наблюдательность делает описание живым: читатель будто видит картину так, словно сам стоит рядом.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книгах Паустовского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32055"/>
            <a:ext cx="4794300" cy="22490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Паустовского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вспомнить ключевые школьные тексты Паустовского: год, жанр и основную тему.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Сводка: в школьном чтении чаще встречаются истории о нравственном выборе и добром поступке, где важен не только сюжет, но и урок.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литературоведческие справки о произведениях К. Г. Паустовского.
</a:t>
            </a:r>
            <a:endParaRPr lang="en-US" sz="7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рассказы Паустовского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умел находить «чудо» в обыденных событиях. В его сказках и рассказах добро связано с честностью, заботой и умением видеть прекрасное даже там, где все кажется простым.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совершают ошибку, а затем учатся понимать себя и свои поступки. Через переживание и вывод читатель замечает, как маленькое действие влияет на дальнейшую жизнь и отношение к людям.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язык произведений остаётся ясным и понятным. В тексте много точных деталей и красивых сравнений, поэтому события легко представить, а смысл — запомнить надолго.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 Паустовского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хода повествования в рассказах: от наблюдения к важной детали, от переживания — к нравственному выбору и итоговому выводу о доброте, памяти или красоте.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подбирает слова так, чтобы читатель сразу узнавал настроение сцены. Описание становится точным: важны не общие слова, а детали, которые «держат» смысл и помогают увидеть картину.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 его прозе звучат спокойно: они не спешат и не перегружают текст. Благодаря плавному ритму события воспринимаются внимательнее, а переживания героя не теряются на фоне описаний.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выразительные сравнения, чтобы объяснить сложное через знакомое. Благодаря этому природные явления и внутренние чувства связываются вместе и становятся понятнее школьнику.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чувствам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звуки, цвета и запахи: они делают текст живым. Читатель словно «присутствует» рядом, поэтому рассказ легко пересказать и приятно читать вслух.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произведения Паустовского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чувства не сменяют друг друга по отдельности, а переплетаются. Поэтому один и тот же эпизод может одновременно радовать и заставлять задуматься.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сильный эмоциональный акцент связан с природой, но рядом неизменно присутствуют человеческие переживания и нравственная ответственность.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текстам Паустовского (качественная сводка, без точных статистических измерений), 2026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Паустовский продолжал писать и поддерживать людей словом. Его тексты были связаны не только с событиями фронта, но и с надеждой на будущее.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и годы войны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этого времени особенно заметны человечность и уважение к простому человеку. Он помогает близким, держится стойко и верит в жизнь даже в самые трудные дни.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0176" y="919100"/>
            <a:ext cx="4063848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Паустовского для школьного чтения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жанрах автор подводит читателя к нравственному выводу. Почти в каждом произведении звучит урок о поступке и совести.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нравственный смысл раскрывается через конкретный поступок героя: исправление, забота, благодарность и сострадание.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литературоведческие справки о К. Г. Паустовском (по материалам школьного чтения), без привязки к одному изданию.
</a:t>
            </a:r>
            <a:endParaRPr lang="en-US" sz="5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и русская литература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опирался на традиции русской классики и особенно ценил точность художественного слова. Его тексты не ограничиваются сюжетом: в них важны детали и точные наблюдения.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близка к произведениям писателей, которые внимательно изображали природу и внутренний мир человека. Поэтому пейзаж у него часто помогает понять переживания героя.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заметно уважение к Пушкину, Чехову и Грину. Как и в классической литературе, у Паустовского сохраняются настроение, смысл и нравственная направленность, которую ощущает читатель.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писателя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Читали и за пределами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был известным и уважаемым писателем своего времени. Его книги переводились на другие языки и читались не только в России, но и за её пределами.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читательскому вниманию привлекал прежде всего ясный язык. Текст не требует сложных объяснений: простая форма помогает следить за событиями и понимать выводы.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всегда находится человек и его поступки. Паустовский показывает, как внутренний выбор влияет на жизнь — героя и тех, кто рядом с ним.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простой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умел соединять понятный сюжет с глубоким смыслом. Поэтому его произведения остаются в школьном чтении: они помогают думать о доброте и памяти.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Паустовский остаётся современным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школьникам особенно близки его истории о том, как маленькие решения меняют отношения в семье и в дружбе. Тема заботы и внимательности к миру звучит актуально.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показывает устойчивость ключевых смыслов: природа и слово поддерживают эмоциональный интерес, а ответственность и память задают нравственный ориентир.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из школьного чтения и учебных материалов по творчеству Паустовского (качественная оценка), 2026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К. Г. Паустовском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показал, что красота живёт в обычной жизни и в самых простых вещах. У него важно замечать детали: погоду, мелочи в поведении, интонации, которые выдают чувства людей.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учат наблюдательности и бережному отношению к природе. Читатель видит, что окружающий мир можно понимать и уважать, если относиться к нему внимательно и честно.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доброму отношению к людям и вниманию к слову. В произведениях почти всегда есть чувство совести: герой отвечает за то, что сделал и как поступил.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Паустовского полезно и понятно школьникам, потому что в каждом тексте есть нравственный смысл. Он помогает думать о памяти, внутренней честности и последствиях поступков.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значение Паустовского для школьного читателя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Г. Паустовский создал произведения, где природа, память и нравственный выбор складываются в единый мир. Его тексты учат замечать красоту повседневности, понимать чувства других людей и ценить добрые поступки. Для 5 класса это особенно важно, потому что формирует внимательное чтение и размышление о смысле действий.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2026-05-13T00:52:45Z</dcterms:created>
  <dcterms:modified xsi:type="dcterms:W3CDTF">2026-05-13T00:52:45Z</dcterms:modified>
</cp:coreProperties>
</file>